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5.xml" ContentType="application/inkml+xml"/>
  <Override PartName="/ppt/ink/ink16.xml" ContentType="application/inkml+xml"/>
  <Override PartName="/ppt/ink/ink17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ink/ink18.xml" ContentType="application/inkml+xml"/>
  <Override PartName="/ppt/ink/ink19.xml" ContentType="application/inkml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1"/>
  </p:sldMasterIdLst>
  <p:notesMasterIdLst>
    <p:notesMasterId r:id="rId50"/>
  </p:notesMasterIdLst>
  <p:handoutMasterIdLst>
    <p:handoutMasterId r:id="rId51"/>
  </p:handoutMasterIdLst>
  <p:sldIdLst>
    <p:sldId id="433" r:id="rId2"/>
    <p:sldId id="560" r:id="rId3"/>
    <p:sldId id="561" r:id="rId4"/>
    <p:sldId id="611" r:id="rId5"/>
    <p:sldId id="563" r:id="rId6"/>
    <p:sldId id="612" r:id="rId7"/>
    <p:sldId id="613" r:id="rId8"/>
    <p:sldId id="614" r:id="rId9"/>
    <p:sldId id="615" r:id="rId10"/>
    <p:sldId id="616" r:id="rId11"/>
    <p:sldId id="568" r:id="rId12"/>
    <p:sldId id="571" r:id="rId13"/>
    <p:sldId id="573" r:id="rId14"/>
    <p:sldId id="574" r:id="rId15"/>
    <p:sldId id="625" r:id="rId16"/>
    <p:sldId id="576" r:id="rId17"/>
    <p:sldId id="618" r:id="rId18"/>
    <p:sldId id="620" r:id="rId19"/>
    <p:sldId id="621" r:id="rId20"/>
    <p:sldId id="580" r:id="rId21"/>
    <p:sldId id="628" r:id="rId22"/>
    <p:sldId id="582" r:id="rId23"/>
    <p:sldId id="622" r:id="rId24"/>
    <p:sldId id="584" r:id="rId25"/>
    <p:sldId id="610" r:id="rId26"/>
    <p:sldId id="585" r:id="rId27"/>
    <p:sldId id="586" r:id="rId28"/>
    <p:sldId id="587" r:id="rId29"/>
    <p:sldId id="588" r:id="rId30"/>
    <p:sldId id="589" r:id="rId31"/>
    <p:sldId id="590" r:id="rId32"/>
    <p:sldId id="591" r:id="rId33"/>
    <p:sldId id="593" r:id="rId34"/>
    <p:sldId id="626" r:id="rId35"/>
    <p:sldId id="596" r:id="rId36"/>
    <p:sldId id="627" r:id="rId37"/>
    <p:sldId id="598" r:id="rId38"/>
    <p:sldId id="599" r:id="rId39"/>
    <p:sldId id="623" r:id="rId40"/>
    <p:sldId id="624" r:id="rId41"/>
    <p:sldId id="602" r:id="rId42"/>
    <p:sldId id="603" r:id="rId43"/>
    <p:sldId id="604" r:id="rId44"/>
    <p:sldId id="605" r:id="rId45"/>
    <p:sldId id="606" r:id="rId46"/>
    <p:sldId id="607" r:id="rId47"/>
    <p:sldId id="608" r:id="rId48"/>
    <p:sldId id="609" r:id="rId49"/>
  </p:sldIdLst>
  <p:sldSz cx="12192000" cy="6858000"/>
  <p:notesSz cx="10234613" cy="70993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ambria" panose="02040503050406030204" pitchFamily="18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</p:embeddedFontLst>
  <p:custDataLst>
    <p:tags r:id="rId63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FF"/>
    <a:srgbClr val="2EDE54"/>
    <a:srgbClr val="3333FF"/>
    <a:srgbClr val="E6E6E6"/>
    <a:srgbClr val="FFFF66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6318" autoAdjust="0"/>
  </p:normalViewPr>
  <p:slideViewPr>
    <p:cSldViewPr snapToGrid="0">
      <p:cViewPr varScale="1">
        <p:scale>
          <a:sx n="45" d="100"/>
          <a:sy n="45" d="100"/>
        </p:scale>
        <p:origin x="664" y="32"/>
      </p:cViewPr>
      <p:guideLst>
        <p:guide orient="horz" pos="2160"/>
        <p:guide pos="39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1818" y="-78"/>
      </p:cViewPr>
      <p:guideLst>
        <p:guide orient="horz" pos="2236"/>
        <p:guide pos="322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011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1T14:34:25.1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51 229 7568 0 0,'0'0'166'0'0,"0"0"29"0"0,0 0 14 0 0,-2 0-25 0 0,-34 11 358 0 0,23-7 770 0 0,17-9-1117 0 0,1 0 1 0 0,-1 1-1 0 0,1-1 0 0 0,0 1 1 0 0,0 0-1 0 0,0 1 1 0 0,1-1-1 0 0,-1 1 0 0 0,1 0 1 0 0,0 1-1 0 0,0-1 1 0 0,0 1-1 0 0,0 0 1 0 0,4 0-196 0 0,108-9 882 0 0,-45 6-1028 0 0,-48 5 169 0 0,1 1 0 0 0,0 0-1 0 0,-1 2 1 0 0,0 1 0 0 0,0 1 0 0 0,18 6-23 0 0,24 5 65 0 0,96 36-11 0 0,-147-47-32 0 0,0-1 0 0 0,0 0 1 0 0,0-1-1 0 0,0-1 1 0 0,1 0-1 0 0,-1-1 0 0 0,1-1 1 0 0,-1-1-1 0 0,1 0 1 0 0,6-3-23 0 0,121-15 28 0 0,-135 18-18 0 0,-1 0 1 0 0,1 1 0 0 0,0 0 0 0 0,0 0 0 0 0,0 1 0 0 0,0 0 0 0 0,-1 0-1 0 0,1 1 1 0 0,1 0-11 0 0,28 5 203 0 0,63 16 69 0 0,-24-15-272 0 0,7-11 160 0 0,-12 8 0 0 0,-27 7-160 0 0,10-12 0 0 0,1-5 160 0 0,24-13-96 0 0,-53 14-64 0 0,42 4 0 0 0,-34 4-288 0 0,58 0 293 0 0,-6-11 583 0 0,-19-9 59 0 0,88 20-92 0 0,-66-4-591 0 0,-22-3 52 0 0,45-13 48 0 0,-95 16-26 0 0,0 0-1 0 0,0 1 0 0 0,0 1 1 0 0,0 0-1 0 0,0 2 0 0 0,9 3-37 0 0,62 4-72 0 0,19-11 155 0 0,-47-4 77 0 0,75 16-125 0 0,57 1-153 0 0,-84-15 74 0 0,-107 2 52 0 0,19 0 7 0 0,-1 2 1 0 0,0 0 0 0 0,0 1-1 0 0,0 1 1 0 0,-1 1-1 0 0,1 1 1 0 0,-1 1-1 0 0,11 5-15 0 0,92 28 0 0 0,-88-31 0 0 0,59 9 0 0 0,-24-10 0 0 0,52-1 11 0 0,-4-11 194 0 0,-9 4 113 0 0,10 2-153 0 0,-13 0-42 0 0,-1-5-1 0 0,3-4-122 0 0,-98 6 23 0 0,13-2-11 0 0,0 0-1 0 0,1 2 1 0 0,-1 1-1 0 0,0 1 0 0 0,18 3-11 0 0,155 21 0 0 0,-31-24 0 0 0,-40 7 70 0 0,-33 2-12 0 0,91-6-58 0 0,-9-11-4 0 0,-80-1 72 0 0,156-15 124 0 0,-94 19 0 0 0,-2-4-53 0 0,10-5-35 0 0,-89 4 9 0 0,76-14 107 0 0,46-6 84 0 0,-15 10 107 0 0,-19 7-358 0 0,91 16 203 0 0,-38-8-256 0 0,16-29 0 0 0,-128 21 0 0 0,205 1 0 0 0,7-15 0 0 0,-98 4 324 0 0,40-1 80 0 0,45-33-327 0 0,-165 25-28 0 0,28-2-39 0 0,-39 23 102 0 0,-66 9 71 0 0,184-7 298 0 0,34 0-481 0 0,-36 11 0 0 0,-94-22 0 0 0,-118 13-53 0 0,0 0 0 0 0,0 2-1 0 0,1 1 1 0 0,-1 2 0 0 0,13 1 53 0 0,104 32 290 0 0,-122-23-290 0 0,-1-2 0 0 0,1-1 0 0 0,1-1 0 0 0,-1-2 0 0 0,1 0 0 0 0,18-1 0 0 0,11-2 0 0 0,177 10 0 0 0,-182-5 0 0 0,0-2 0 0 0,0-3 0 0 0,34-4 0 0 0,33 0 0 0 0,127 20-188 0 0,-61-17 64 0 0,14-29 124 0 0,-65 24 64 0 0,-26 12-64 0 0,0-6 0 0 0,0-3 0 0 0,78-15 0 0 0,91-20 159 0 0,-99 31-246 0 0,65 18 87 0 0,-166-12 0 0 0,-8 0 0 0 0,0 2 0 0 0,-1 3 0 0 0,30 8 0 0 0,49 18 0 0 0,2-20 0 0 0,60-20 328 0 0,39 31-460 0 0,-65-20 164 0 0,9-8-125 0 0,-128-1 55 0 0,-10 0 154 0 0,1 2-1 0 0,1 3 1 0 0,-1 1 0 0 0,40 6-116 0 0,97 18 0 0 0,0 4 0 0 0,105-14 0 0 0,-96-23 0 0 0,-121 11 0 0 0,0 5 0 0 0,44 8 0 0 0,-72-8-1 0 0,0-2 0 0 0,1-3-1 0 0,-1-1 1 0 0,3-3 1 0 0,82-2 89 0 0,288 10 35 0 0,-272-4-124 0 0,124 4-12 0 0,-65-27-86 0 0,-15 19 208 0 0,-93 22-190 0 0,137 9 160 0 0,49 14-80 0 0,-56-36 0 0 0,34-1 0 0 0,-155-8 0 0 0,3 7 0 0 0,-63 0 0 0 0,0 2 0 0 0,0 2 0 0 0,44 13 0 0 0,29 5 0 0 0,-48-18 14 0 0,1-3 0 0 0,-1-3-1 0 0,1-4 1 0 0,-1-2-1 0 0,61-15-13 0 0,23-6 76 0 0,73-7 148 0 0,162 9-32 0 0,96-12-280 0 0,-213 40 88 0 0,13 33 0 0 0,-88-26 0 0 0,207-4 0 0 0,-245-6 0 0 0,50 3 0 0 0,39 17 0 0 0,-176-11 0 0 0,-1-4 0 0 0,1-3 0 0 0,0-4 0 0 0,28-5 0 0 0,236-27 0 0 0,-3 48 0 0 0,-160-12 0 0 0,-91-3 0 0 0,70-2 0 0 0,92-2 54 0 0,-22 9-54 0 0,17-5-54 0 0,-97-10 54 0 0,46 32 11 0 0,-168-19-14 0 0,-1-1 1 0 0,0-1-1 0 0,0-1 0 0 0,26-3 3 0 0,20 0 0 0 0,288 0 0 0 0,-161 6 51 0 0,-29 2-58 0 0,-139-3 11 0 0,132-1-76 0 0,27-20 126 0 0,26 15-44 0 0,-28-10-10 0 0,-15-1 0 0 0,-24 18 0 0 0,-4-3 0 0 0,-97-3 0 0 0,28 15 0 0 0,14 13-130 0 0,-43-3 116 0 0,-21-18 14 0 0,72-4-62 0 0,-67 12-1724 0 0,-25-12 1178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1T14:49:34.7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1 146,'74'0,"337"1,342 46,-652-34,431 38,-16-46,-87 36,158-41,-170-44,-104 6,-12 12,307-24,30 27,401 24,-384 31,-542-30,-19-2,0 4,-1 4,58 14,363 57,-317-43,198 24,209-40,-49-10,-375-11,153-29,-142 12,173-55,-80 8,9 49,-110 3,164 10,61-3,-84-4,193 11,-237 4,-227-6,-1-3,0-2,-1-2,1-3,224-26,-198 29,0 3,79 5,-64 2,-40-2,236 0,149-25,173-23,-502 38,0 4,0 5,77 11,213 15,169 20,-167-7,-162-10,-61-1,155 4,30 2,-36-26,19 31,-238-27,-85-10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1-27T11:59:52.9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 9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 0 0,-5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0,5-1 0,-5 1 0,0 0 0,0 0 0,0 0 0,0 0 0,0 0 0,0 0 0,0 0 0,0 0 0,0 0 0,0 0 0,0 0 0,0 0 0,0 0 0,-3-3 0,3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0,-2-4 0,2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0,2-4 0,-2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0,-2-1 0,2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 6 0,6-6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0,-8-2 0,8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0,-5-2 0,5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0,25 7 0,-25-7 0,0 0 0,0 0 0,0 0 0,0 0 0,0 0 0,0 0 0,0 0 0,0 0 0,0 0 0,0 0 0,0 0 0,0 0 0,0 0 0,0 0 0,0 0 0,0 0 0,0 0 0,0 0 0,0 0 0,0 0 0,0 0 0,0 0 0,0 0 0,0 0 0,0 0 0,0 0 0,0 0 0,0 0 0,0 0 0,0 0 0,0 0 0,0 0 0,0 0 0,0 0 0,0 0 0,0 0 0,0 0 0,0 0 0,0 0 0,0 0 0,0 0 0,0 0 0,5 0 0,-5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2 0,-3-2 0,0 0 0,0 0 0,0 0 0,0 0 0,0 0 0,0 0 0,0 0 0,0 0 0,0 0 0,0 0 0,0 0 0,0 0 0,0 0 0,0 0 0,0 0 0,0 0 0,0 0 0,0 0 0,0 0 0,0 0 0,0 0 0,0 0 0,0 0 0,0 0 0,0 0 0,0 0 0,0 0 0,0 0 0,0 0 0,0 0 0,0 0 0,-3 2 0,3-2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 1 0,3-1 0,0 0 0,0 0 0,0 0 0,0 0 0,0 0 0,0 0 0,0 0 0,0 0 0,0 0 0,0 0 0,0 0 0,0 0 0,0 0 0,0 0 0,0 0 0,0 0 0,0 0 0,0 0 0,0 0 0,0 0 0,0 0 0,0 0 0,0 0 0,0 0 0,0 0 0,0 0 0,0 0 0,0 0 0,0 0 0,0 0 0,0 0 0,0 0 0,0 0 0,0 0 0,0 0 0,0 0 0,-2 1 0,2-1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3 0,-2-3 0,0 0 0,0 0 0,0 0 0,0 0 0,0 0 0,0 0 0,0 0 0,0 0 0,0 0 0,0 0 0,0 0 0,0 0 0,0 0 0,0 0 0,0 0 0,0 0 0,0 0 0,0 0 0,0 0 0,0 0 0,0 0 0,0 0 0,0 0 0,0 0 0,0 0 0,0 0 0,0 0 0,0 0 0,0 0 0,0 0 0,0 0 0,0 0 0,0 0 0,1 1 0,-1-1 0,0 0 0,0 0 0,0 0 0,0 0 0,0 0 0,0 0 0,0 0 0,0 0 0,0 0 0,0 0 0,0 0 0,0 0 0,0 0 0,0 0 0,0 0 0,0 0 0,0 0 0,0 0 0,0 0 0,0 0 0,0 0 0,0 0 0,0 0 0,0 0 0,0 0 0,0 0 0,0 0 0,0 0 0,0 0 0,0 0 0,0 0 0,0 0 0,0 0 0,0 0 0,3 2 0,-3-2 0,0 0 0,0 0 0,0 0 0,0 0 0,0 0 0,0 0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0,-2 1 0,2-1 0,0 0 0,0 0 0,0 0 0,0 0 0,0 0 0,0 0 0,0 0 0,0 0 0,0 0 0,0 0 0,0 0 0,0 0 0,0 0 0,0 0 0,0 0 0,0 0 0,0 0 0,0 0 0,0 0 0,0 0 0,0 0 0,0 0 0,0 0 0,0 0 0,0 0 0,0 0 0,0 0 0,2 2 0,-2-2 0,0 0 0,0 0 0,0 0 0,0 0 0,0 0 0,0 0 0,0 0 0,0 0 0,0 0 0,0 0 0,0 0 0,0 0 0,0 0 0,0 0 0,0 0 0,0 0 0,0 0 0,0 0 0,0 0 0,0 0 0,0 0 0,0 0 0,0 0 0,0 0 0,0 0 0,0 0 0,0 0 0,0 0 0,0 0 0,0 0 0,0 0 0,0 0 0,0 0 0,0 0 0,0 0 0,0 0 0,0 0 0,0 0 0,0 0 0,0 0 0,3 2 0,-3-2 0,0 0 0,0 0 0,0 0 0,0 0 0,0 0 0,0 0 0,0 0 0,0 0 0,0 0 0,0 0 0,0 0 0,0 0 0,0 0 0,0 0 0,0 0 0,0 0 0,0 0 0,0 0 0,0 0 0,0 0 0,0 0 0,0 0 0,0 0 0,0 0 0,1-1 0,-1 1 0,0 0 0,0 0 0,0 0 0,0 0 0,0 0 0,0 0 0,0 0 0,0 0 0,0 0 0,0 0 0,0 0 0,0 0 0,0 0 0,0 0 0,0 0 0,0 0 0,0 0 0,0 0 0,0 0 0,0 0 0,0 0 0,0 0 0,0 0 0,0 0 0,0 0 0,0 0 0,0 0 0,0 0 0,0 0 0,0 0 0,0 0 0,0 0 0,0 0 0,0 0 0,0 0 0,0 0 0,0 0 0,0 0 0,0 0 0,0 0 0,0 0 0,0 0 0,0 0 0,-3 1 0,3-1 0,0 0 0,0 0 0,0 0 0,0 0 0,0 0 0,0 0 0,0 0 0,0 0 0,0 0 0,0 0 0,0 0 0,0 0 0,0 0 0,0 0 0,0 0 0,0 0 0,0 0 0,0 0 0,0 0 0,0 0 0,0 0 0,-4 4 0,4-4 0,0 0 0,0 0 0,0 0 0,0 0 0,0 0 0,0 0 0,0 0 0,0 0 0,0 0 0,0 0 0,0 0 0,0 0 0,0 0 0,0 0 0,0 0 0,0 0 0,0 0 0,0 0 0,0 0 0,0 0 0,0 0 0,0 0 0,0 0 0,0 0 0,-3 4 0,3-4 0,0 0 0,0 0 0,0 0 0,0 0 0,0 0 0,0 0 0,0 0 0,0 0 0,0 0 0,0 0 0,0 0 0,0 0 0,0 0 0,0 0 0,0 0 0,0 0 0,0 0 0,0 0 0,0 3 0,0-3 0,0 0 0,0 0 0,0 0 0,0 0 0,0 0 0,0 0 0,0 0 0,0 0 0,0 0 0,0 0 0,0 0 0,0 0 0,0 0 0,0 0 0,0 0 0,0 0 0,0 0 0,0 0 0,0 0 0,0 0 0,0 0 0,0 0 0,0 0 0,0 0 0,0 0 0,0 0 0,0 0 0,0 0 0,0 0 0,0 0 0,0 0 0,0 0 0,0 0 0,0 0 0,0 0 0,-2 2 0,2-2 0,0 0 0,0 0 0,0 0 0,0 0 0,0 0 0,0 0 0,0 0 0,0 0 0,0 0 0,0 0 0,0 0 0,0 0 0,0 0 0,0 0 0,0 1 0,0-1 0,0 0 0,0 0 0,0 0 0,0 0 0,0 0 0,0 0 0,0 0 0,0 0 0,0 0 0,0 0 0,0 0 0,0 0 0,0 0 0,0 0 0,0 0 0,0 0 0,0 0 0,0 0 0,0 0 0,0 0 0,0 0 0,0 0 0,0 0 0,0 0 0,0 0 0,0 0 0,0 0 0,0 0 0,0 0 0,0 1 0,0-1 0,0 0 0,0 0 0,0 0 0,0 0 0,0 0 0,0 0 0,0 0 0,0 0 0,0 0 0,0 0 0,0 0 0,0 0 0,0 1 0,0-1 0,0 0 0,0 0 0,0 0 0,0 0 0,0 0 0,0 0 0,0 0 0,0 0 0,0 0 0,0 0 0,0 0 0,0 0 0,0 0 0,0 0 0,0 0 0,0 0 0,0 0 0,0 0 0,0 0 0,0 0 0,0 0 0,0 0 0,0 0 0,-3 5 0,3-5 0,0 0 0,0 0 0,0 0 0,0 0 0,0 0 0,0 0 0,0 0 0,0 0 0,0 0 0,0 3 0,0-3 0,0 0 0,0 0 0,0 0 0,0 0 0,0 0 0,0 0 0,0 0 0,0 0 0,0 0 0,0 0 0,0 0 0,0 0 0,0 0 0,0 0 0,0 0 0,0 0 0,0 0 0,-3 9 0,3-9 0,0 0 0,0 0 0,0 0 0,0 0 0,0 0 0,0 0 0,0 5 0,0-5 0,0 0 0,0 0 0,0 0 0,0 0 0,0 0 0,0 0 0,0 0 0,0 0 0,0 0 0,0 0 0,0 0 0,-2 44 0,2-44 0,0 0 0,0 0 0,0 0 0,2 82 0,-2-82 0,0 0 0,0 0 0,0 0 0,0 0 0,0 0 0,0 67 0,0-67 0,-2 88 0,2-88 16,-3 74 0,-9 23-16,12-97 15,-3 49-15,1 15 0,2-64 16,0 38-16,5 15 0,-5-53 15,3 43 1,-2 14-16,-1-57 16,2 71-16,9 26 0,-11-97 15,8 81-15,4 27 0,-12-108 16,8 76-1,1 24-15,-9-100 16,5 50-16,2 16 0,-7-66 16,5 70-1,-6 25-15,1-95 16,-4 89-16,1 31 0,3-120 15,2 92-15,7 31 0,-9-123 16,5 59 0,-2 14-16,-3-73 15,2 30-15,-1 7 0,-1-37 16,9 194-16,-7-156 15,-2-38-15,5 34 16,-2-29-16,-3-5 16,1 2-16,-4-2 0,3 0 15,0 1 1,5 2-16,-5-3 15,1 1-15,-4-3 0,3 2 16,-6-5-16,3 2 0,3 3 16,-3-4-1,4 3-15,-1 1 16,0-2-16,-3 2 0,3 0 15,0-3-15,2 1 16</inkml:trace>
  <inkml:trace contextRef="#ctx0" brushRef="#br0" timeOffset="2438">-371 1394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0,5-2 0,-5 2 0,0 0 0,0 0 0,0 0 0,0 0 0,0 0 0,0 0 0,0 0 0,0 0 0,0 0 0,0 0 0,0 0 0,7-2 0,-7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 0 0,-4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 1 0,4-1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0,-12 1 0,12-1 0,0 0 0,0 0 0,0 0 0,0 0 0,0 0 0,0 0 0,0 0 0,0 0 0,0 0 0,0 0 0,0 0 0,0 0 0,0 0 0,0 0 0,0 0 0,0 0 0,0 0 0,-9 2 0,9-2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 1 0,6-1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0,12 12 0,-12-12 0,0 0 0,0 0 0,0 0 0,0 0 0,0 0 0,0 0 0,0 0 0,0 0 0,0 0 0,0 0 0,0 0 0,0 0 0,0 0 0,0 0 0,0 0 0,0 0 0,0 0 0,0 0 0,0 0 0,0 0 0,0 0 0,0 0 0,0 0 0,0 0 0,0 0 0,0 0 0,0 0 0,0 0 0,0 0 0,0 0 0,0 0 0,0 0 0,0 0 0,0 0 0,0 0 0,0 0 0,0 0 0,0 0 0,0 0 0,0 0 0,0 0 0,0 0 0,0 0 0,0 0 0,5 5 0,-5-5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5 0,-3-5 0,0 0 0,0 0 0,0 0 0,0 0 0,0 0 0,0 0 0,0 0 0,0 0 0,0 0 0,0 0 0,0 0 0,0 0 0,0 0 0,0 0 0,0 0 0,0 0 0,0 0 0,0 0 0,0 0 0,0 0 0,0 0 0,0 0 0,0 0 0,0 0 0,0 0 0,0 0 0,0 0 0,0 0 0,0 0 0,-2 1 0,2-1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0,2-1 0,-2 1 0,0 0 0,0 0 0,0 0 0,0 0 0,0 0 0,0 0 0,0 0 0,0 0 0,0 0 0,0 0 0,0 0 0,0 0 0,0 0 0,0 0 0,0 0 0,0 0 0,0 0 0,0 0 0,0 0 0,0 0 0,0 0 0,0 0 0,0 0 0,0 0 0,0 0 0,0 0 0,0 0 0,0 0 0,0 0 0,0 0 0,0 0 0,0 0 0,0 0 0,0 0 0,0 0 0,0 0 0,0 0 0,0 0 0,3-1 0,-3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0,0-3 0,0 3 0,0 0 0,0 0 0,0 0 0,0 0 0,0 0 0,0 0 0,0 0 0,0 0 0,0 0 0,0 0 0,0 0 0,0 0 0,0 0 0,0 0 0,0 0 0,0 0 0,0 0 0,0 0 0,0 0 0,0 0 0,0 0 0,0 0 0,0 0 0,0 0 0,0 0 0,0 0 0,0 0 0,0 0 0,0 0 0,0 0 0,0 0 0,0 0 0,0 0 0,0 0 0,0 0 0,-2-2 0,2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0,-1-1 0,1 1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0,7 11 0,-7-11 0,0 0 0,0 0 0,0 0 0,0 0 0,0 0 0,0 0 0,0 0 0,2 4 0,-2-4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4 0,2-4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3 0,-2-3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0,2 6 0,-2-6 0,0 0 0,0 0 0,0 0 0,0 0 0,0 0 0,0 0 0,0 0 0,0 0 0,0 0 0,0 0 0,0 0 0,0 0 0,0 0 0,0 0 0,0 0 0,0 0 0,0 0 0,0 0 0,0 0 0,0 0 0,1 1 0,-1-1 0,0 0 0,0 0 0,0 0 0,0 0 0,0 0 0,0 0 0,0 0 0,0 0 0,0 0 0,0 0 0,0 0 0,0 0 0,0 0 0,0 0 0,0 0 0,0 0 0,0 0 0,0 0 0,0 0 0,0 0 0,0 0 0,0 0 0,2 8 0,-2-8 0,0 0 0,0 0 0,0 0 0,0 0 0,0 0 0,0 0 0,0 0 0,0 0 0,0 0 0,0 0 0,0 0 0,0 0 0,0 0 0,0 0 0,0 0 0,0 0 0,0 0 0,1 4 0,-1-4 0,0 0 0,0 0 0,0 0 0,0 0 0,0 0 0,0 0 0,0 0 0,0 0 0,0 0 0,0 0 0,0 0 0,0 0 0,0 0 0,0 0 0,0 0 0,0 0 0,0 0 0,0 0 0,0 0 0,0 0 0,0 0 0,0 0 0,0 0 0,0 0 0,0 0 0,0 0 0,0 0 0,0 0 0,0 0 0,0 0 0,0 0 0,0 0 0,5 9 0,-5-9 0,0 0 0,0 0 0,0 0 0,0 0 0,0 0 0,0 0 0,0 0 0,0 0 0,0 0 0,0 0 0,0 0 0,0 0 0,0 0 0,0 0 0,1 5 0,-1-5 0,0 0 0,0 0 0,0 0 0,0 0 0,0 0 0,0 0 0,0 0 0,0 0 0,0 0 0,0 0 0,0 0 0,0 0 0,0 0 0,0 0 0,0 0 0,0 0 0,0 0 0,0 0 0,0 0 0,0 0 0,0 0 0,0 0 0,0 0 0,0 0 0,0 0 0,0 0 0,0 0 0,7 12 0,-7-12 0,0 0 0,0 0 0,0 0 0,0 0 0,0 0 0,0 0 0,0 0 0,0 0 0,0 0 0,0 0 0,0 0 0,9 18 0,-9-18 0,0 0 0,0 0 0,0 0 0,0 0 0,0 0 0,0 0 0,0 0 0,0 0 0,0 0 0,0 0 0,0 0 0,0 0 0,0 0 0,0 0 0,0 0 0,0 0 0,0 0 0,0 0 0,0 0 0,0 0 0,0 0 0,14 23 0,-14-23 0,0 0 0,0 0 0,0 0 0,0 0 0,0 0 0,0 0 0,0 0 0,0 0 0,15 28 0,-15-28 0,0 0 0,0 0 0,0 0 0,0 0 0,0 0 0,0 0 0,0 0 0,0 0 0,0 0 0,0 0 0,0 0 0,0 0 0,0 0 0,0 0 0,0 0 0,11 22 0,-11-22 0,0 0 0,0 0 0,0 0 0,0 0 0,0 0 0,16 33 0,-16-33 0,0 0 0,0 0 0,0 0 0,0 0 0,0 0 0,0 0 0,0 0 0,0 0 0,0 0 0,8 15 0,-8-15 0,0 0 0,0 0 0,4 13 0,-4-13 0,0 0 0,0 0 0,0 0 0,8 21 0,4 11 0,-12-32 0,0 0 16,11 29-16,6 12 0,-17-41 15,8 21-15,1 4 0,-9-25 16,11 29 0,8 14-16,-19-43 15,12 27-15,1 6 0,-13-33 16,7 19-1,3 2-15,-10-21 16,6 15-16,-2-1 0,-4-14 16,7 15-16,-1 2 0,-6-17 15,4 14 1,3 0-16,-7-14 15,4 15-15,3-2 0,-7-13 16,6 18 0,5 3-16,-11-21 0,6 14 15,-5-10-15,-1-4 16,7 18-16,10 17 0,-17-35 15,9 23 1,2 3-16,-11-26 16,8 20-16,2 6 0,-10-26 15,8 19-15,0 0 0,-8-19 16,8 18-1,1 4-15,-9-22 16,74 175-16,-60-147 0,-14-28 16,13 26-16,-13-22 15,0-4 1,1 3-16,2-2 0,-3-1 15,7-3-15,-4 0 0,-3 3 16,1-6 0,-2 2-16,1 4 15,0-2-15,0 2 0,0 0 16,3-2-1,-3 1-15,0 1 16,1-3-16,-1 0 0,0 3 16,0-6-16,-4 0 0,4 6 15,-5-6 1,3 3-16,2 3 15,2-1-15,3 2 0,-5-1 16,12-22-16,-7-5 16,-5 27-1,28-57-15,0 18 0,-28 39 16,48-70-16,-22 27 0,-26 43 15,54-71 1,-15 32-16,-39 39 16,62-69-16,-33 27 0,-29 42 15,30-51-15,-21 34 16,-9 17-1,9-24-15,-4 13 0,-5 11 16,6-13-16,-3 8 0,-3 5 16,24-33-1,-3-1-15,-21 34 16,35-66-16,-22 21 0,-13 45 15,24-60-15,-7 35 0,-17 25 16,26-40 0,-10 20-16,-16 20 15,23-33-15,-9 16 0,-14 17 16,6-9-16,-4 8 15,-2 1-15,18-14 16,-13 9-16,-5 5 16,3-6-16,-5 2 15,2 4-15,-3-6 16,2 3-16,1 3 15,0-4-15,1 2 0,-1 2 16,2-1-16,1 1 0,-3 0 16,3 0-1,-1 1-15,-2-1 16,1 0-16,-1-2 0,0 2 15,0 0-15,-1 2 16,1-2 0,-2 0-16,-1-2 0,3 2 15,-2 0-15,2 2 0,0-2 16,5-1-1,-3-2-15,-2 3 16,3-1-16,-3 4 0,0-3 16,1 0-16,-2-3 0,1 3 15,-3-1 1,1 1-16,2 0 15,-2 1-15,6 2 0,-4-3 16,1 1 0,-1-1-16,0 0 15,2 3-15,-4-3 0,2 0 16,2 1-16,4-1 0,-6 0 15,3-1 1,-5 0-16,2 1 16,-1 0-16,4 1 0,-3-1 15,0 0-15,-6-3 16,6 3-1,-3-1-15,3 1 0,0 0 16,7 5-16,-8-6 0,1 1 16,-5-2-1,2 1-15,3 1 16,-6-4-16,4 3 0,2 1 15,-1-1-15,1 3 16,0-2 0,0-1-1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1-27T11:59:58.5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100 410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0,-56 26 0,56-26 0,0 0 0,0 0 0,0 0 0,0 0 0,0 0 0,0 0 0,0 0 0,0 0 0,0 0 0,0 0 0,0 0 0,0 0 0,0 0 0,0 0 0,0 0 0,0 0 0,0 0 0,0 0 0,0 0 0,0 0 0,0 0 0,0 0 0,0 0 0,0 0 0,0 0 0,0 0 0,-17 3 0,17-3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0,-20 3 0,20-3 0,0 0 0,0 0 0,0 0 0,0 0 0,0 0 0,0 0 0,0 0 0,0 0 0,0 0 0,0 0 0,0 0 0,0 0 0,0 0 0,0 0 0,0 0 0,0 0 0,0 0 0,0 0 0,0 0 0,0 0 0,0 0 0,0 0 0,0 0 0,0 0 0,0 0 0,0 0 0,0 0 0,0 0 0,0 0 0,0 0 0,0 0 0,0 0 0,0 0 0,0 0 0,0 0 0,0 0 0,0 0 0,0 0 0,0 0 0,0 0 0,0 0 0,-6 0 0,6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0,6 1 0,-6-1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0,-3-1 0,3 1 0,0 0 0,0 0 0,0 0 0,0 0 0,0 0 0,0 0 0,0 0 0,0 0 0,0 0 0,0 0 0,0 0 0,0 0 0,0 0 0,0 0 0,0 0 0,0 0 0,0 0 0,0 0 0,0 0 0,0 0 0,0 0 0,0 0 0,0 0 0,0 0 0,0 0 0,0 0 0,0 0 0,0 0 0,0 0 0,0 0 0,0 0 0,0 0 0,11-7 0,-11 7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0,-1 1 0,1-1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0,1 1 0,-1-1 0,0 0 0,0 0 0,0 0 0,0 0 0,0 0 0,0 0 0,0 0 0,0 0 0,0 0 0,0 0 0,0 0 0,0 0 0,0 0 0,0 0 0,0 0 0,0 0 0,0 0 0,0 0 0,0 0 0,0 0 0,0 0 0,0 0 0,0 0 0,0 0 0,0 0 0,0 0 0,0 0 0,0 0 0,0 0 0,0 0 0,0 0 0,0 0 0,0 0 0,0 0 0,0 0 0,0 0 0,0 0 0,0 0 0,0 0 0,0 0 0,3 1 0,-3-1 0,0 0 0,0 0 0,0 0 0,0 0 0,0 0 0,0 0 0,0 0 0,0 0 0,0 0 0,0 0 0,0 0 0,0 0 0,0 0 0,0 0 0,0 0 0,0 0 0,0 0 0,2 0 0,-2 0 0,0 0 0,0 0 0,0 0 0,0 0 0,0 0 0,0 0 0,0 0 0,0 0 0,0 0 0,0 0 0,0 0 0,0 0 0,0 0 0,0 0 0,0 0 0,0 0 0,0 0 0,0 0 0,0 0 0,0 0 0,0 0 0,0 0 0,0 0 0,0 0 0,0 0 0,0 0 0,0 0 0,0 0 0,4 0 0,-4 0 0,0 0 0,0 0 0,0 0 0,0 0 0,0 0 0,0 0 0,0 0 0,0 0 0,0 0 0,0 0 0,0 0 0,0 0 0,0 0 0,0 0 0,4 0 0,-4 0 0,0 0 0,0 0 0,0 0 0,0 0 0,0 0 0,0 0 0,0 0 0,0 0 0,0 0 0,0 0 0,0 0 0,0 0 0,0 0 0,0 0 0,0 0 0,0 0 0,0 0 0,0 0 0,0 0 0,0 0 0,0 0 0,0 0 0,0 0 0,0 0 0,0 0 0,0 0 0,0 0 0,10 0 0,-10 0 0,0 0 0,0 0 0,0 0 0,0 0 0,0 0 0,0 0 0,0 0 0,0 0 0,5 0 0,-5 0 0,0 0 0,0 0 0,0 0 0,0 0 0,0 0 0,0 0 0,0 0 0,0 0 0,0 0 0,0 0 0,0 0 0,0 0 0,0 0 0,0 0 0,0 0 0,0 0 0,0 0 0,0 0 0,0 0 0,0 0 0,0 0 0,14 1 0,-14-1 0,0 0 0,0 0 0,0 0 0,0 0 0,0 0 0,0 0 0,0 0 0,0 0 0,43 1 0,-43-1 0,0 0 0,0 0 0,0 0 0,0 0 0,0 0 0,0 0 0,0 0 0,0 0 0,0 0 0,0 0 0,0 0 0,0 0 0,0 0 0,0 0 0,0 0 0,47 2 0,-47-2 0,0 0 0,0 0 0,0 0 0,0 0 0,0 0 0,60 3 0,-60-3 0,0 0 0,0 0 0,0 0 0,0 0 0,0 0 0,0 0 0,0 0 0,0 0 0,0 0 0,58 3 0,-58-3 0,0 0 0,0 0 0,79 6 0,-79-6 0,0 0 0,0 0 0,0 0 0,57 3 0,16-3 0,-73 0 0,0 0 16,65-2 46,19-6-62,-84 8 16,225 10 0,-173-7-16,-52-3 15,172 10-15,106 7 0,-278-17 16,67 7-16,-4 1 15,-63-8 1,92 8-16,32-2 0,-124-6 16,79 4-16,18-13 0,-97 9 15,35-2 1,9 2-16,-44 0 15,31 0-15,8 0 0,-39 0 16,19 0-16,6 3 16,-25-3-1,29 2-15,13 5 0,-42-7 16,42 6-16,17 4 0,-59-10 15,57 7 1,21-4-16,-78-3 16,32 2-16,7 2 0,-39-4 15,26 2-15,12 3 0,-38-5 16,65 6-1,26-2-15,-91-4 16,56 1-16,15-1 0,-71 0 16,44 0-16,10 2 15,-54-2 1,54 0-16,19 1 0,-73-1 15,95-5-15,33-13 16,-128 18-16,70-11 16,21-5-16,-91 16 15,47-8-15,15-3 0,-62 11 16,65-9-16,25-2 0,-90 11 15,56-6 1,17 0-16,-73 6 16,49-3-16,16 0 0,-65 3 15,19 0-15,-3 0 16,-16 0-1,193 1-15,-155-4 0,-38 3 16,35 2-16,-32-2 0,-3 0 16,0 0-1,-1-1-15,1 1 16,-3 0-16,4 1 0,-1-1 15,2 1 1,-1 0-16,-1-1 16,2 0-16,-4-2 0,2 2 15,-6 2-15,0 0 0,6-2 16,-3 2-16,6-2 15,-3 0 1,3-2-16,-1 0 0,-2 2 16,0-3-16,-2 3 0,2 0 15,-5 1 1,-1 0-16,6-1 15,-8-4-15,4-4 0,4 8 16,-17-11-16,3 4 16,14 7-16,-23-17 15,10 5-15,13 12 16,-36-17-16,9 8 0,27 9 15,-49-18 1,20 5-16,29 13 16,-45-24-16,22 10 0,23 14 15,-34-23-15,21 13 16,13 10-1,-32-17-15,7 6 0,25 11 16,-39-20-16,19 9 0,20 11 16,-3-1-16,1 0 15,2 1 1,-91-34-16,65 19 0,26 15 15,-53-33-15,16 10 0,37 23 16,-3-2 0,-1 1-16,4 1 15,-136-39-15,99 30 0,37 9 16,-3-1-16,0 1 0,3 0 15,-118-33 1,112 24-16,6 9 16,-11-11-16,5 8 0,6 3 15,-2-3 1,7 3-16,-5 0 15,3-2-15,-6-1 0,3 3 16,-3-5-16,6 5 0,-3 0 16,0 1-1,0-1-15</inkml:trace>
  <inkml:trace contextRef="#ctx0" brushRef="#br0" timeOffset="413">4314 861 0,'0'0'0,"0"0"0,0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0,-40-20 0,40 20 0,0 0 0,-9-18 0,9 18 0,0 0 0,0 0 0,0 0 0,0 0 0,0 0 0,0 0 0,0 0 0,0 0 0,0 0 0,0 0 0,0 0 0,0 0 0,0 0 0,0 0 0,0 0 0,10-49 0,-10 49 0,0 0 0,0 0 0,0 0 0,0 0 0,0 0 0,21-37 0,-21 37 0,0 0 0,0 0 0,0 0 0,0 0 0,0 0 0,0 0 0,0 0 0,0 0 0,0 0 0,23-57 0,-23 57 0,0 0 0,0 0 0,0 0 0,0 0 0,0 0 0,9-32 0,-9 32 0</inkml:trace>
  <inkml:trace contextRef="#ctx0" brushRef="#br0" timeOffset="1404">4227 478 0,'0'0'0,"0"0"0,0 0 0,0 0 15,0 0 1,0 0-16,0 0 0,0 0 16,-2 1-16,2-1 0,0 0 15,-1 3 1,1-1-16,0-2 15,-2 51-15,8-49 0,-6-2 16,4 5-16,-6-1 0,2-4 16,-5 6-1,1-1-15,4-5 16,-2 1-16,5-3 0,-3 2 15,0 0 1,-1 1-16,1-1 16,3 0-16,3-1 0,-6 1 15,2 2-15,-6-1 0,4-1 16,0-3-1,2-1-15,-2 4 16,-2-3-16,-1 3 0,3 0 16,-3 3-16,5 0 15,-2-3 1,-5 7-16,-3-3 0,8-4 15,-1 0-15,1 0 0,0 0 16,-5 3 0,4-2-16,1-1 15,-8 3-15,5-1 0,3-2 16,-11 5-1,8-3-15,3-2 16,-11 7-16,6-5 0,5-2 16,-26 12-16,-14 15 0,40-27 15,-51 36-15,-15 13 16,66-49-1,-38 29-15,-13 9 0,51-38 16,-19 13-16,-3 3 16,22-16-16,-51 38 15,-25 18-15,76-56 16,-19 13-16,-4 3 0,23-16 15,-31 21 1,-9 9-16,40-30 16,-25 18-16,-11 7 0,36-25 15,-17 11-15,-1 2 0,18-13 16,-25 17-1,-6 6-15,31-23 16,-28 20 15,-9 7-31,37-27 16,-178 131-16,153-113 0,25-18 15,35-28-15,27-19 0,-62 47 16,2 0 15,-4 2-31,2-2 16,-82 67 15,84-66-31,-2-1 16,0 1-16,-3-4 0,3 3 15,-5 0 1,5 5-16,0-5 15,3 1-15,-1-5 0,-2 4 16,-3 1-16,-2 2 16,5-3-1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1-27T12:00:02.6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14 272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 22 0,6-22 0,0 0 0,0 0 0,0 0 0,0 0 0,0 0 0,0 0 0,0 0 0,0 2 0,0-2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1 0,-1-1 0,0 0 0,0 0 0,0 0 0,0 0 0,0 0 0,0 0 0,0 0 0,0 0 0,0 0 0,0 0 0,0 0 0,0 0 0,0 0 0,2 0 0,-2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0,-3 1 0,3-1 0,0 0 0,0 0 0,0 0 0,0 0 0,0 0 0,0 0 0,0 0 0,0 0 0,0 0 0,0 0 0,0 0 0,0 0 0,0 0 0,0 0 0,0 0 0,0 0 0,0 0 0,0 0 0,0 0 0,0 0 0,-2 2 0,2-2 0,0 0 0,0 0 0,0 0 0,0 0 0,0 0 0,0 0 0,0 0 0,0 0 0,0 0 0,0 0 0,0 0 0,0 0 0,0 0 0,0 0 0,0 0 0,0 0 0,0 0 0,0 0 0,0 0 0,0 0 0,0 0 0,0 0 0,-3 4 0,3-4 0,0 0 0,0 0 0,0 0 0,0 0 0,0 0 0,0 0 0,0 0 0,0 0 0,0 0 0,0 0 0,0 0 0,0 0 0,0 0 0,0 0 0,0 0 0,0 0 0,0 0 0,-1 3 0,1-3 0,0 0 0,0 0 0,0 0 0,0 0 0,0 0 0,0 0 0,0 0 0,0 0 0,0 0 0,0 0 0,0 0 0,0 0 0,0 0 0,0 0 0,0 0 0,0 0 0,0 0 0,0 0 0,0 0 0,0 0 0,0 0 0,0 0 0,0 0 0,0 0 0,0 0 0,0 0 0,0 0 0,0 0 0,0 0 0,0 0 0,0 0 0,0 0 0,3 1 0,-3-1 0,0 0 0,0 0 0,0 0 0,0 0 0,0 0 0,0 0 0,0 0 0,0 0 0,0 0 0,0 0 0,0 0 0,0 0 0,0 0 0,0 0 0,1 0 0,-1 0 0,0 0 0,0 0 0,0 0 0,0 0 0,0 0 0,0 0 0,0 0 0,0 0 0,0 0 0,0 0 0,0 0 0,0 0 0,0 0 0,0 0 0,0 0 0,0 0 0,0 0 0,0 0 0,0 0 0,0 0 0,0 0 0,0 0 0,0 0 0,0 0 0,0 0 0,0 0 0,0 0 0,10-1 0,-10 1 0,0 0 0,0 0 0,0 0 0,0 0 0,0 0 0,0 0 0,0 0 0,0 0 0,0 0 0,0 0 0,0 0 0,9 0 0,-9 0 0,0 0 0,0 0 0,0 0 0,0 0 0,0 0 0,0 0 0,0 0 0,0 0 0,0 0 0,0 0 0,0 0 0,0 0 0,0 0 0,0 0 0,0 0 0,0 0 0,0 0 0,0 0 0,0 0 0,0 0 0,0 0 0,6 0 0,-6 0 0,0 0 0,0 0 0,0 0 0,0 0 0,0 0 0,0 0 0,0 0 0,0 0 0,3 0 0,-3 0 0,0 0 0,0 0 0,0 0 0,0 0 0,0 0 0,0 0 0,0 0 0,0 0 0,0 0 0,0 0 0,0 0 0,0 0 0,0 0 0,0 0 0,0 0 0,8 0 0,-8 0 0,0 0 0,0 0 0,0 0 0,0 0 0,0 0 0,6 0 0,-6 0 0,0 0 0,0 0 0,0 0 0,0 0 0,0 0 0,0 0 0,0 0 0,0 0 0,0 0 0,90 6 0,-90-6 0,0 0 0,0 0 0,124 7 0,-124-7 0,0 0 0,0 0 0,0 0 0,121 7 0,39-5 16,-160-2-16,0 0 0,141 2 16,46-1-16,-187-1 15,142 2 1,42 5-16,-55 2 0,40 11 15,-169-20 1,150 15-16,50 2 0,-200-17 16,160 10-16,52 1 0,-212-11 15,157 3 1,46-4-16,-203 1 15,129 2-15,35 2 0,-164-4 16,93 5-16,23 4 16,-116-9-1,78 7-15,18 3 0,-96-10 16,49 6-16,10 2 0,-59-8 15,24 2 1,-4 1-16,-20-3 16,187 26-16,-156-21 0,-31-5 15,30 4-15,-29-5 0,-1 1 16,-1 1-1,-2 1-15,3-2 16,-2-1-16,2-2 0,0 3 0,0 0 16,0-1-1,-1 2-15,1-1 16,-3-1-16,1 0 0,2 1 15,-3-2-15,1-1 16,2 3 0,-4-5-16,-3 1 0,7 4 15,-10-18-15,0 1 0,10 17 16,-26-29-16,3 11 0,23 18 15,-48-37 1,12 12-16,36 25 16,-67-44-16,24 18 0,43 26 15,-73-45 1,33 18-16,40 27 15,-59-46-15,31 19 0,28 27 16,-42-43-16,23 20 0,19 23 16,-24-33-1,16 17-15,8 16 16,-11-17-16,5 12 0,6 5 15,-5-4 1,7 4-16,-2 0 0,3 2 16,0 0-16,-3-2 15,5 5-15,-5-1 0,0-4 16,3 4-1,-2-2-15,-1-2 16,3 3-16,-3-2 0,0-1 16,3 1-16,1-1 0,-4 0 15,4 1 1,-2-1-16,-2 0 15,4 1-15,-1-1 0,-3 0 16,2 3-16,-2-3 16,0 0-1,3 3-15,-1 0 0,-2-3 16,7 8-16,10 8 0,-17-16 0,0 0 15,42 39 1,16 8-16,-58-47 16,37 30-16,13 4 0,-50-34 15,31 21-15,7 4 16,-38-25-1,31 22-15,10 10 0,-41-32 16,31 25-16,7 7 0,-38-32 16,28 24-1,9 6-15,-37-30 16,18 15-16,0-1 0,-18-14 15,151 115-15,-127-98 0,-24-17 16,19 15 0,-21-13-16,2-2 15,-1 4-15,-1-2 0,2-2 16,0 2-16,-1-3 15,1 1 1,0-2-16,-2 1 0,2 1 16,-1 0-16,-1 2 15,2-2 1,0 0-16,2-2 0,-2 2 15,-2 0-15,1 0 0,1 0 16,-4 0 0,4-1-16,0 1 15,-15 4-15,-4 1 0,19-5 16,-3 1-16,0-1 0,3 0 15,-11 4 1,-86 17-16,97-21 16,-78 18-16,-23 4 0,101-22 15,-104 28-15,-34 16 16,138-44-16,-57 19 15,-13 6-15,70-25 16,-215 71-16,190-66 0,25-5 16,-25 6-1,21-5-15,4-1 16,0 1-16,3-2 0,-3 1 15,4-1-15,-2 1 0,-2 0 16,0 0 0,-3 2-16,3-2 15,0 1-15,1-1 0,-1 0 16,2 0-16,-2 0 15,0 0 1,1 2-16,-1-1 0,0-1 16,2 1-16,-2-1 0,0 0 15,3-1 1,0-1-16,-3 2 15,2-2-15,-4 2 0,2 0 16,-3-2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1-27T12:31:22.1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 2601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 0 0,-5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 1 0,-5-1 0,0 0 0,0 0 0,0 0 0,0 0 0,0 0 0,0 0 0,0 0 0,0 0 0,0 0 0,0 0 0,0 0 0,0 0 0,0 0 0,-3 3 0,3-3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4 0,2-4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4 0,-2-4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1 0,2-1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0,-6-6 0,6 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0,-8 2 0,8-2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0,-5 2 0,5-2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0,25-7 0,-25 7 0,0 0 0,0 0 0,0 0 0,0 0 0,0 0 0,0 0 0,0 0 0,0 0 0,0 0 0,0 0 0,0 0 0,0 0 0,0 0 0,0 0 0,0 0 0,0 0 0,0 0 0,0 0 0,0 0 0,0 0 0,0 0 0,0 0 0,0 0 0,0 0 0,0 0 0,0 0 0,0 0 0,0 0 0,0 0 0,0 0 0,0 0 0,0 0 0,0 0 0,0 0 0,0 0 0,0 0 0,0 0 0,0 0 0,0 0 0,0 0 0,0 0 0,0 0 0,5 0 0,-5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0,3-2 0,-3 2 0,0 0 0,0 0 0,0 0 0,0 0 0,0 0 0,0 0 0,0 0 0,0 0 0,0 0 0,0 0 0,0 0 0,0 0 0,0 0 0,0 0 0,0 0 0,0 0 0,0 0 0,0 0 0,0 0 0,0 0 0,0 0 0,0 0 0,0 0 0,0 0 0,0 0 0,0 0 0,0 0 0,0 0 0,0 0 0,0 0 0,0 0 0,-3-2 0,3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0,-3-1 0,3 1 0,0 0 0,0 0 0,0 0 0,0 0 0,0 0 0,0 0 0,0 0 0,0 0 0,0 0 0,0 0 0,0 0 0,0 0 0,0 0 0,0 0 0,0 0 0,0 0 0,0 0 0,0 0 0,0 0 0,0 0 0,0 0 0,0 0 0,0 0 0,0 0 0,0 0 0,0 0 0,0 0 0,0 0 0,0 0 0,0 0 0,0 0 0,0 0 0,0 0 0,0 0 0,0 0 0,0 0 0,-2-1 0,2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0,2-3 0,-2 3 0,0 0 0,0 0 0,0 0 0,0 0 0,0 0 0,0 0 0,0 0 0,0 0 0,0 0 0,0 0 0,0 0 0,0 0 0,0 0 0,0 0 0,0 0 0,0 0 0,0 0 0,0 0 0,0 0 0,0 0 0,0 0 0,0 0 0,0 0 0,0 0 0,0 0 0,0 0 0,0 0 0,0 0 0,0 0 0,0 0 0,0 0 0,0 0 0,0 0 0,1-1 0,-1 1 0,0 0 0,0 0 0,0 0 0,0 0 0,0 0 0,0 0 0,0 0 0,0 0 0,0 0 0,0 0 0,0 0 0,0 0 0,0 0 0,0 0 0,0 0 0,0 0 0,0 0 0,0 0 0,0 0 0,0 0 0,0 0 0,0 0 0,0 0 0,0 0 0,0 0 0,0 0 0,0 0 0,0 0 0,0 0 0,0 0 0,0 0 0,0 0 0,0 0 0,0 0 0,3-2 0,-3 2 0,0 0 0,0 0 0,0 0 0,0 0 0,0 0 0,0 0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0,-2-1 0,2 1 0,0 0 0,0 0 0,0 0 0,0 0 0,0 0 0,0 0 0,0 0 0,0 0 0,0 0 0,0 0 0,0 0 0,0 0 0,0 0 0,0 0 0,0 0 0,0 0 0,0 0 0,0 0 0,0 0 0,0 0 0,0 0 0,0 0 0,0 0 0,0 0 0,0 0 0,0 0 0,0 0 0,2-2 0,-2 2 0,0 0 0,0 0 0,0 0 0,0 0 0,0 0 0,0 0 0,0 0 0,0 0 0,0 0 0,0 0 0,0 0 0,0 0 0,0 0 0,0 0 0,0 0 0,0 0 0,0 0 0,0 0 0,0 0 0,0 0 0,0 0 0,0 0 0,0 0 0,0 0 0,0 0 0,0 0 0,0 0 0,0 0 0,0 0 0,0 0 0,0 0 0,0 0 0,0 0 0,0 0 0,0 0 0,0 0 0,0 0 0,0 0 0,0 0 0,0 0 0,3-2 0,-3 2 0,0 0 0,0 0 0,0 0 0,0 0 0,0 0 0,0 0 0,0 0 0,0 0 0,0 0 0,0 0 0,0 0 0,0 0 0,0 0 0,0 0 0,0 0 0,0 0 0,0 0 0,0 0 0,0 0 0,0 0 0,0 0 0,0 0 0,0 0 0,0 0 0,1 1 0,-1-1 0,0 0 0,0 0 0,0 0 0,0 0 0,0 0 0,0 0 0,0 0 0,0 0 0,0 0 0,0 0 0,0 0 0,0 0 0,0 0 0,0 0 0,0 0 0,0 0 0,0 0 0,0 0 0,0 0 0,0 0 0,0 0 0,0 0 0,0 0 0,0 0 0,0 0 0,0 0 0,0 0 0,0 0 0,0 0 0,0 0 0,0 0 0,0 0 0,0 0 0,0 0 0,0 0 0,0 0 0,0 0 0,0 0 0,0 0 0,0 0 0,0 0 0,0 0 0,0 0 0,-3-1 0,3 1 0,0 0 0,0 0 0,0 0 0,0 0 0,0 0 0,0 0 0,0 0 0,0 0 0,0 0 0,0 0 0,0 0 0,0 0 0,0 0 0,0 0 0,0 0 0,0 0 0,0 0 0,0 0 0,0 0 0,0 0 0,0 0 0,-4-4 0,4 4 0,0 0 0,0 0 0,0 0 0,0 0 0,0 0 0,0 0 0,0 0 0,0 0 0,0 0 0,0 0 0,0 0 0,0 0 0,0 0 0,0 0 0,0 0 0,0 0 0,0 0 0,0 0 0,0 0 0,0 0 0,0 0 0,0 0 0,0 0 0,0 0 0,-3-4 0,3 4 0,0 0 0,0 0 0,0 0 0,0 0 0,0 0 0,0 0 0,0 0 0,0 0 0,0 0 0,0 0 0,0 0 0,0 0 0,0 0 0,0 0 0,0 0 0,0 0 0,0 0 0,0 0 0,0-3 0,0 3 0,0 0 0,0 0 0,0 0 0,0 0 0,0 0 0,0 0 0,0 0 0,0 0 0,0 0 0,0 0 0,0 0 0,0 0 0,0 0 0,0 0 0,0 0 0,0 0 0,0 0 0,0 0 0,0 0 0,0 0 0,0 0 0,0 0 0,0 0 0,0 0 0,0 0 0,0 0 0,0 0 0,0 0 0,0 0 0,0 0 0,0 0 0,0 0 0,0 0 0,0 0 0,0 0 0,-2-2 0,2 2 0,0 0 0,0 0 0,0 0 0,0 0 0,0 0 0,0 0 0,0 0 0,0 0 0,0 0 0,0 0 0,0 0 0,0 0 0,0 0 0,0 0 0,0-1 0,0 1 0,0 0 0,0 0 0,0 0 0,0 0 0,0 0 0,0 0 0,0 0 0,0 0 0,0 0 0,0 0 0,0 0 0,0 0 0,0 0 0,0 0 0,0 0 0,0 0 0,0 0 0,0 0 0,0 0 0,0 0 0,0 0 0,0 0 0,0 0 0,0 0 0,0 0 0,0 0 0,0 0 0,0 0 0,0 0 0,0-1 0,0 1 0,0 0 0,0 0 0,0 0 0,0 0 0,0 0 0,0 0 0,0 0 0,0 0 0,0 0 0,0 0 0,0 0 0,0 0 0,0-1 0,0 1 0,0 0 0,0 0 0,0 0 0,0 0 0,0 0 0,0 0 0,0 0 0,0 0 0,0 0 0,0 0 0,0 0 0,0 0 0,0 0 0,0 0 0,0 0 0,0 0 0,0 0 0,0 0 0,0 0 0,0 0 0,0 0 0,0 0 0,0 0 0,-3-5 0,3 5 0,0 0 0,0 0 0,0 0 0,0 0 0,0 0 0,0 0 0,0 0 0,0 0 0,0 0 0,0-3 0,0 3 0,0 0 0,0 0 0,0 0 0,0 0 0,0 0 0,0 0 0,0 0 0,0 0 0,0 0 0,0 0 0,0 0 0,0 0 0,0 0 0,0 0 0,0 0 0,0 0 0,0 0 0,-3-9 0,3 9 0,0 0 0,0 0 0,0 0 0,0 0 0,0 0 0,0 0 0,0-5 0,0 5 0,0 0 0,0 0 0,0 0 0,0 0 0,0 0 0,0 0 0,0 0 0,0 0 0,0 0 0,0 0 0,0 0 0,-2-44 0,2 44 0,0 0 0,0 0 0,0 0 0,2-82 0,-2 82 0,0 0 0,0 0 0,0 0 0,0 0 0,0 0 0,0-67 0,0 67 0,-2-88 0,2 88 16,-3-74 0,-9-23-16,12 97 15,-3-49-15,1-15 0,2 64 16,0-38-16,5-15 0,-5 53 15,3-43 1,-2-14-16,-1 57 16,2-71-16,9-26 0,-11 97 15,8-81-15,4-27 0,-12 108 16,8-76-1,1-24-15,-9 100 16,5-50-16,2-16 0,-7 66 16,5-70-1,-6-25-15,1 95 16,-4-89-16,1-31 0,3 120 15,2-92-15,7-31 0,-9 123 16,5-59 0,-2-14-16,-3 73 15,2-30-15,-1-7 0,-1 37 16,9-194-16,-7 156 15,-2 38-15,5-34 16,-2 29-16,-3 5 16,1-2-16,-4 2 0,3 0 15,0-1 1,5-2-16,-5 3 15,1-1-15,-4 3 0,3-2 16,-6 5-16,3-2 0,3-3 16,-3 4-1,4-3-15,-1-1 16,0 2-16,-3-2 0,3 0 15,0 3-15,2-1 16</inkml:trace>
  <inkml:trace contextRef="#ctx0" brushRef="#br0" timeOffset="1">-371 1216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 2 0,-5-2 0,0 0 0,0 0 0,0 0 0,0 0 0,0 0 0,0 0 0,0 0 0,0 0 0,0 0 0,0 0 0,0 0 0,7 2 0,-7-2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 0 0,-4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0,-4-1 0,4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0,-12-1 0,12 1 0,0 0 0,0 0 0,0 0 0,0 0 0,0 0 0,0 0 0,0 0 0,0 0 0,0 0 0,0 0 0,0 0 0,0 0 0,0 0 0,0 0 0,0 0 0,0 0 0,0 0 0,-9-2 0,9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0,-6-1 0,6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0,12-12 0,-12 12 0,0 0 0,0 0 0,0 0 0,0 0 0,0 0 0,0 0 0,0 0 0,0 0 0,0 0 0,0 0 0,0 0 0,0 0 0,0 0 0,0 0 0,0 0 0,0 0 0,0 0 0,0 0 0,0 0 0,0 0 0,0 0 0,0 0 0,0 0 0,0 0 0,0 0 0,0 0 0,0 0 0,0 0 0,0 0 0,0 0 0,0 0 0,0 0 0,0 0 0,0 0 0,0 0 0,0 0 0,0 0 0,0 0 0,0 0 0,0 0 0,0 0 0,0 0 0,0 0 0,0 0 0,5-5 0,-5 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0,3-5 0,-3 5 0,0 0 0,0 0 0,0 0 0,0 0 0,0 0 0,0 0 0,0 0 0,0 0 0,0 0 0,0 0 0,0 0 0,0 0 0,0 0 0,0 0 0,0 0 0,0 0 0,0 0 0,0 0 0,0 0 0,0 0 0,0 0 0,0 0 0,0 0 0,0 0 0,0 0 0,0 0 0,0 0 0,0 0 0,0 0 0,-2-1 0,2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1 0,-2-1 0,0 0 0,0 0 0,0 0 0,0 0 0,0 0 0,0 0 0,0 0 0,0 0 0,0 0 0,0 0 0,0 0 0,0 0 0,0 0 0,0 0 0,0 0 0,0 0 0,0 0 0,0 0 0,0 0 0,0 0 0,0 0 0,0 0 0,0 0 0,0 0 0,0 0 0,0 0 0,0 0 0,0 0 0,0 0 0,0 0 0,0 0 0,0 0 0,0 0 0,0 0 0,0 0 0,0 0 0,0 0 0,0 0 0,3 1 0,-3-1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3 0,0-3 0,0 0 0,0 0 0,0 0 0,0 0 0,0 0 0,0 0 0,0 0 0,0 0 0,0 0 0,0 0 0,0 0 0,0 0 0,0 0 0,0 0 0,0 0 0,0 0 0,0 0 0,0 0 0,0 0 0,0 0 0,0 0 0,0 0 0,0 0 0,0 0 0,0 0 0,0 0 0,0 0 0,0 0 0,0 0 0,0 0 0,0 0 0,0 0 0,0 0 0,0 0 0,0 0 0,-2 2 0,2-2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1 0,1-1 0,0 0 0,0-1 0,0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0,7-11 0,-7 11 0,0 0 0,0 0 0,0 0 0,0 0 0,0 0 0,0 0 0,0 0 0,2-4 0,-2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0,-2-4 0,2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0,2-3 0,-2 3 0,0 0 0,0 0 0,0 0 0,0 0 0,0 0 0,0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0,0 0 0,0 0 0,0 0 0,0 0 0,0 0 0,0 0 0,0 0 0,0 0 0,0 0 0,0 0 0,0 0 0,0 0 0,0 0 0,2-6 0,-2 6 0,0 0 0,0 0 0,0 0 0,0 0 0,0 0 0,0 0 0,0 0 0,0 0 0,0 0 0,0 0 0,0 0 0,0 0 0,0 0 0,0 0 0,0 0 0,0 0 0,0 0 0,0 0 0,0 0 0,0 0 0,1-1 0,-1 1 0,0 0 0,0 0 0,0 0 0,0 0 0,0 0 0,0 0 0,0 0 0,0 0 0,0 0 0,0 0 0,0 0 0,0 0 0,0 0 0,0 0 0,0 0 0,0 0 0,0 0 0,0 0 0,0 0 0,0 0 0,0 0 0,0 0 0,2-8 0,-2 8 0,0 0 0,0 0 0,0 0 0,0 0 0,0 0 0,0 0 0,0 0 0,0 0 0,0 0 0,0 0 0,0 0 0,0 0 0,0 0 0,0 0 0,0 0 0,0 0 0,0 0 0,1-4 0,-1 4 0,0 0 0,0 0 0,0 0 0,0 0 0,0 0 0,0 0 0,0 0 0,0 0 0,0 0 0,0 0 0,0 0 0,0 0 0,0 0 0,0 0 0,0 0 0,0 0 0,0 0 0,0 0 0,0 0 0,0 0 0,0 0 0,0 0 0,0 0 0,0 0 0,0 0 0,0 0 0,0 0 0,0 0 0,0 0 0,0 0 0,0 0 0,0 0 0,5-9 0,-5 9 0,0 0 0,0 0 0,0 0 0,0 0 0,0 0 0,0 0 0,0 0 0,0 0 0,0 0 0,0 0 0,0 0 0,0 0 0,0 0 0,0 0 0,1-5 0,-1 5 0,0 0 0,0 0 0,0 0 0,0 0 0,0 0 0,0 0 0,0 0 0,0 0 0,0 0 0,0 0 0,0 0 0,0 0 0,0 0 0,0 0 0,0 0 0,0 0 0,0 0 0,0 0 0,0 0 0,0 0 0,0 0 0,0 0 0,0 0 0,0 0 0,0 0 0,0 0 0,0 0 0,7-12 0,-7 12 0,0 0 0,0 0 0,0 0 0,0 0 0,0 0 0,0 0 0,0 0 0,0 0 0,0 0 0,0 0 0,0 0 0,9-18 0,-9 18 0,0 0 0,0 0 0,0 0 0,0 0 0,0 0 0,0 0 0,0 0 0,0 0 0,0 0 0,0 0 0,0 0 0,0 0 0,0 0 0,0 0 0,0 0 0,0 0 0,0 0 0,0 0 0,0 0 0,0 0 0,0 0 0,14-23 0,-14 23 0,0 0 0,0 0 0,0 0 0,0 0 0,0 0 0,0 0 0,0 0 0,0 0 0,15-28 0,-15 28 0,0 0 0,0 0 0,0 0 0,0 0 0,0 0 0,0 0 0,0 0 0,0 0 0,0 0 0,0 0 0,0 0 0,0 0 0,0 0 0,0 0 0,0 0 0,11-22 0,-11 22 0,0 0 0,0 0 0,0 0 0,0 0 0,0 0 0,16-33 0,-16 33 0,0 0 0,0 0 0,0 0 0,0 0 0,0 0 0,0 0 0,0 0 0,0 0 0,0 0 0,8-15 0,-8 15 0,0 0 0,0 0 0,4-13 0,-4 13 0,0 0 0,0 0 0,0 0 0,8-21 0,4-11 0,-12 32 0,0 0 16,11-29-16,6-12 0,-17 41 15,8-21-15,1-4 0,-9 25 16,11-29 0,8-14-16,-19 43 15,12-27-15,1-6 0,-13 33 16,7-19-1,3-2-15,-10 21 16,6-15-16,-2 1 0,-4 14 16,7-15-16,-1-2 0,-6 17 15,4-14 1,3 0-16,-7 14 15,4-15-15,3 2 0,-7 13 16,6-18 0,5-3-16,-11 21 0,6-14 15,-5 10-15,-1 4 16,7-18-16,10-17 0,-17 35 15,9-23 1,2-3-16,-11 26 16,8-20-16,2-6 0,-10 26 15,8-19-15,0 0 0,-8 19 16,8-18-1,1-4-15,-9 22 16,74-175-16,-60 147 0,-14 28 16,13-26-16,-13 22 15,0 4 1,1-3-16,2 2 0,-3 1 15,7 3-15,-4 0 0,-3-3 16,1 6 0,-2-2-16,1-4 15,0 2-15,0-2 0,0 0 16,3 2-1,-3-1-15,0-1 16,1 3-16,-1 0 0,0-3 16,0 6-16,-4 0 0,4-6 15,-5 6 1,3-3-16,2-3 15,2 1-15,3-2 0,-5 1 16,12 22-16,-7 5 16,-5-27-1,28 57-15,0-18 0,-28-39 16,48 70-16,-22-27 0,-26-43 15,54 71 1,-15-32-16,-39-39 16,62 69-16,-33-27 0,-29-42 15,30 51-15,-21-34 16,-9-17-1,9 24-15,-4-13 0,-5-11 16,6 13-16,-3-8 0,-3-5 16,24 33-1,-3 1-15,-21-34 16,35 66-16,-22-21 0,-13-45 15,24 60-15,-7-35 0,-17-25 16,26 40 0,-10-20-16,-16-20 15,23 33-15,-9-16 0,-14-17 16,6 9-16,-4-8 15,-2-1-15,18 14 16,-13-9-16,-5-5 16,3 6-16,-5-2 15,2-4-15,-3 6 16,2-3-16,1-3 15,0 4-15,1-2 0,-1-2 16,2 1-16,1-1 0,-3 0 16,3 0-1,-1-1-15,-2 1 16,1 0-16,-1 2 0,0-2 15,0 0-15,-1-2 16,1 2 0,-2 0-16,-1 2 0,3-2 15,-2 0-15,2-2 0,0 2 16,5 1-1,-3 2-15,-2-3 16,3 1-16,-3-4 0,0 3 16,1 0-16,-2 3 0,1-3 15,-3 1 1,1-1-16,2 0 15,-2-1-15,6-2 0,-4 3 16,1-1 0,-1 1-16,0 0 15,2-3-15,-4 3 0,2 0 16,2-1-16,4 1 0,-6 0 15,3 1 1,-5 0-16,2-1 16,-1 0-16,4-1 0,-3 1 15,0 0-15,-6 3 16,6-3-1,-3 1-15,3-1 0,0 0 16,7-5-16,-8 6 0,1-1 16,-5 2-1,2-1-15,3-1 16,-6 4-16,4-3 0,2-1 15,-1 1-15,1-3 16,0 2 0,0 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1-27T14:42:40.4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386 106 0,'0'0'0,"0"0"0,0 0 0,0 0 0,0 0 0,0 0 0,0 0 0,0 0 0,0 0 0,0 0 0,0 0 0,0 0 0,0 0 0,0 0 0,0 0 0,0 0 0,0 0 0,0 0 0,0 0 0,0 0 0,0 0 0,0 0 0,0 0 0,0 0 0,0 0 0,0 0 0,0 0 0,0 0 0,0 0 0,0 0 0,0 0 0,0 0 0,0 0 0,0 0 0,0 0 0,0 0 0,0 0 0,0 0 0,0 0 0,0 0 0,0 2 0,0-2 0,0 0 0,0 0 0,0 0 0,0 0 0,0 0 0,0 0 0,0 0 0,0 0 0,0 0 0,1 0 0,-1 0 0,0 0 0,0 0 0,0 0 0,0 0 0,0 0 0,0 0 0,0 0 0,0 0 0,0 0 0,0 0 0,0 0 0,0 0 0,0 0 0,0 0 0,0 0 0,0 0 0,12 8 0,-12-8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2 0,-2-2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0,-4-3 0,4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0,-9-3 0,9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0,-16-9 0,16 9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0,-13-6 0,13 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0,-16-9 0,16 9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0,-5-5 0,5 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0,-6-7 0,6 7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0,1-3 0,-1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0,5-4 0,-5 4 0,0 0 0,0 0 0,0 0 0,1-3 0,-1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0,11-14 0,-11 14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0,8-14 0,-8 14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0,10-17 0,-10 17 0,0 0 0,0 0 0,0 0 0,0 0 0,0 0 0,0 0 0,0 0 0,0 0 0,0 0 0,6-6 0,-6 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0,6-5 0,-6 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0,2-1 0,-2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0,5-4 0,-5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0,3-4 0,-3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0,0 0 0,0 0 0,0 0 0,0 0 0,0 0 0,0 0 0,0 0 0,0 0 0,0 0 0,0 0 0,0 0 0,0 0 0,0 0 0,0 0 0,0 0 0,0 0 0,0 0 0,-4 1 0,4-1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 7 0,4-7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3 0,0-3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3 0,0-3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0,2-2 0,-2 2 0,0 0 0,0 0 0,0 0 0,0 0 0,0 0 0,0 0 0,0 0 0,0 0 0,0 0 0,0 0 0,0 0 0,0 0 0,0 0 0,0 0 0,0 0 0,0 0 0,0 0 0,0 0 0,0 0 0,0 0 0,0 0 0,0 0 0,0 0 0,0 0 0,0 0 0,0 0 0,0 0 0,0 0 0,0 0 0,0 0 0,0 0 0,0 0 0,0 0 0,0 0 0,0 0 0,0 0 0,0 0 0,0 0 0,0 0 0,0 0 0,0 0 0,0 0 0,3-1 0,-3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0 0,-3 0 0,0 0 0,0 0 0,0 0 0,0 0 0,0 0 0,0 0 0,0 0 0,0 0 0,0 0 0,0 0 0,0 0 0,0 0 0,0 0 0,0 0 0,0 0 0,0 0 0,0 0 0,0 0 0,0 0 0,0 0 0,0 0 0,0 0 0,0 0 0,0 0 0,0 0 0,0 0 0,0 0 0,0 0 0,0 0 0,0 0 0,0 0 0,1-1 0,-1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1 0,-3-1 0,0 0 0,0 0 0,0 0 0,0 0 0,0 0 0,0 0 0,0 0 0,0 0 0,0 0 0,0 0 0,0 0 0,0 0 0,0 0 0,0 0 0,0 0 0,0 0 0,0 0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3 0,-2-3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0,-2 3 0,2-3 0,0 0 0,0 0 0,0 0 0,0 0 0,0 0 0,0 0 0,0 0 0,0 0 0,0 0 0,0 0 0,0 0 0,0 0 0,0 0 0,0 0 0,0 0 0,0 0 0,0 0 0,0 0 0,0 0 0,0 0 0,0 0 0,0 0 0,0 0 0,0 0 0,0 0 0,0 0 0,0 0 0,0 0 0,0 0 0,0 0 0,0 0 0,0 0 0,0 0 0,0 0 0,0 0 0,0 0 0,0 0 0,0 0 0,0 0 0,-1 2 0,1-2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 3 0,4-3 0,0 0 0,0 0 0,0 0 0,0 0 0,0 0 0,0 0 0,0 0 0,0 0 0,0 0 0,0 0 0,0 0 0,0 0 0,0 0 0,-3 1 0,3-1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0,-7 8 0,7-8 0,0 0 0,0 0 0,0 0 0,0 0 0,0 0 0,0 0 0,0 0 0,0 0 0,0 0 0,0 0 0,0 0 0,0 0 0,0 0 0,0 0 0,0 0 0,0 0 0,0 0 0,0 0 0,0 0 0,-6 4 0,6-4 0,0 0 0,0 0 0,0 0 0,0 0 0,0 0 0,0 0 0,0 0 0,0 0 0,0 0 0,0 0 0,0 0 0,0 0 0,0 0 0,0 0 0,0 0 0,0 0 0,0 0 0,0 0 0,0 0 0,0 0 0,0 0 0,0 0 0,0 0 0,0 0 0,0 0 0,0 0 0,0 0 0,0 0 0,0 0 0,0 0 0,0 0 0,0 0 0,0 0 0,0 0 0,0 0 0,0 0 0,0 0 0,0 0 0,0 0 0,0 0 0,0 0 0,0 0 0,0 0 0,0 0 0,0 0 0,-8 9 0,8-9 0,0 0 0,0 0 0,0 0 0,0 0 0,0 0 0,0 0 0,0 0 0,0 0 0,0 0 0,0 0 0,0 0 0,0 0 0,0 0 0,0 0 0,0 0 0,0 0 0,0 0 0,0 0 0,0 0 0,0 0 0,-6 5 0,6-5 0,0 0 0,0 0 0,0 0 0,0 0 0,0 0 0,0 0 0,0 0 0,0 0 0,0 0 0,0 0 0,0 0 0,0 0 0,0 0 0,0 0 0,0 0 0,0 0 0,0 0 0,0 0 0,0 0 0,0 0 0,0 0 0,0 0 0,-9 10 0,9-10 0,0 0 0,0 0 0,0 0 0,0 0 0,0 0 0,0 0 0,0 0 0,0 0 0,0 0 0,0 0 0,0 0 0,0 0 0,0 0 0,0 0 0,0 0 0,0 0 0,0 0 0,-8 6 0,8-6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0,-1 1 0,1-1 0,0 0 0,0 0 0,0 0 0,0 0 0,0 0 0,0 0 0,0 0 0,0 0 0,0 0 0,0 0 0,0 0 0,0 0 0,0 0 0,-6 4 0,6-4 0,0 0 0,0 0 0,0 0 0,0 0 0,0 0 0,0 0 0,0 0 0,0 0 0,0 0 0,0 0 0,0 0 0,0 0 0,-1 3 0,1-3 0,0 0 0,0 0 0,0 0 0,0 0 0,0 0 0,0 0 0,0 0 0,0 0 0,0 0 0,0 0 0,0 0 0,0 0 0,0 0 0,0 0 0,0 0 0,0 0 0,0 0 0,0 0 0,0 0 0,0 0 0,0 0 0,0 0 0,0 0 0,-11 11 0,11-11 0,0 0 0,0 0 0,0 0 0,0 0 0,0 0 0,0 0 0,0 0 0,0 0 0,0 0 0,0 0 0,0 0 0,0 0 0,0 0 0,0 0 0,0 0 0,0 0 0,0 0 0,0 0 0,0 0 0,-48 53 0,48-53 0,0 0 0,0 0 0,0 0 0,0 0 0,0 0 0,0 0 0,0 0 0,0 0 0,0 0 0,0 0 0,0 0 0,0 0 0,0 0 0,0 0 0,0 0 0,-16 19 0,16-19 0,0 0 0,0 0 0,0 0 0,0 0 0,0 0 0,-23 24 0,23-24 0,0 0 0,0 0 0,0 0 0,0 0 0,0 0 0,0 0 0,0 0 0,0 0 0,0 0 0,-12 12 0,12-12 0,0 0 0,0 0 0,-14 14 0,14-14 0,0 0 0,0 0 0,0 0 0,-135 140 0,122-126 0,13-14 15,-19 20 1,11-12-16,8-8 15,-7 9-15,6-5 0,1-4 16,-4 6-16,4-6 16,-3 3-16,3-3 15,-1 1-15,3-3 0,-2 2 16,2-1-16,-4 3 0,2-2 15,-1 0 1,1-1-16,0 1 16,1-2-16,3 0 0,-4 2 15,0 0-15,-2 3 0,2-3 16,-6 5-1,4-1-15,2-4 16,-2 4-16,4-4 0,-2 0 16,-2 1-1,1 0-15,1-1 16,1-2-16,1-2 0,-2 4 15,1-3-15,0 2 0,-1 1 16,2-2 0,-1 1-16,-1 1 15,4-2-15,0 1 0,-4 1 16,0 1-16,0-1 15,-5 3-15,5-3 16,-3 2-16,4-2 0,-1 0 16,0 0-16,-1 1 0,1-1 15,1 0 1,-1 1-16,0-1 15,0 2-15,0-2 0,0 0 16,2 2 0,-1-4-16,-1 2 15,1-1-15,2 0 0,-3 1 16,-1 1-16,-3 0 0,4-1 15,-3 0-15,3 0 16,0-2-16,0 2 16,-1 1-16,-3 0 0,4-1 15,-2 2-15,4-4 0,-2 2 16,0 0-1,-2 0-15,2 0 16,-4 4-16,2-2 0,2-2 16,-3 1-16,3 0 15,0-1 1,-3 1-16,3 0 0,0-1 15,-1-1-15,0 1 0,1 0 16,0-2 0,0 3-16,0-1 15,1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1-27T14:42:38.4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0,-3-4 0,3 4 0,0 0 0,0 0 0,0 0 0,0 0 0,0 0 0,0 0 0,0 0 0,0 0 0,0 0 0,0 0 0,0 0 0,0 0 0,0 0 0,0 0 0,0 0 0,0 0 0,0 0 0,0 0 0,0 0 0,0 0 0,0 0 0,0 0 0,0 0 0,0 0 0,0 0 0,0 0 0,0 0 0,0 0 0,0 0 0,0 0 0,0 0 0,0 0 0,0 0 0,0 0 0,0 0 0,0 0 0,0 0 0,0 0 0,0 0 0,0 0 0,0 0 0,-1-2 0,1 2 0,0 0 0,0 0 0,0 0 0,0 0 0,0 0 0,0 0 0,0 0 0,0 0 0,0 0 0,0 0 0,0 0 0,0 0 0,0 0 0,0 0 0,0 0 0,0 0 0,0 0 0,0 0 0,0 2 0,0-2 0,0 0 0,0 0 0,0 0 0,0 0 0,0 0 0,0 0 0,0 0 0,0 0 0,0 0 0,0 0 0,0 0 0,0 0 0,0 0 0,0 0 0,0 0 0,0 0 0,0 0 0,0 0 0,0 0 0,0 0 0,0 0 0,0 0 0,0 0 0,0 0 0,0 0 0,0 0 0,15 13 0,-15-13 0,0 0 0,0 0 0,0 0 0,0 0 0,0 0 0,0 0 0,0 0 0,0 0 0,0 0 0,0 0 0,0 0 0,0 0 0,0 0 0,0 0 0,0 0 0,4 3 0,-4-3 0,0 0 0,0 0 0,0 0 0,0 0 0,0 0 0,0 0 0,0 0 0,0 0 0,0 0 0,0 0 0,0 0 0,0 0 0,0 0 0,0 0 0,0 0 0,0 0 0,0 0 0,0 0 0,0 0 0,0 0 0,0 0 0,0 0 0,0 0 0,0 0 0,0 0 0,0 0 0,0 0 0,0 0 0,0 0 0,1 0 0,-1 0 0,0 0 0,0 0 0,0 0 0,0 0 0,0 3 0,0-3 0,0 0 0,0 0 0,0 0 0,0 0 0,0 0 0,0 0 0,0 0 0,0 0 0,0 0 0,0 0 0,0 0 0,0 0 0,0 0 0,0 0 0,0 0 0,0 0 0,0 0 0,0 0 0,0 0 0,0 0 0,0 0 0,0 0 0,0 0 0,3 3 0,-3-3 0,0 0 0,0 0 0,0 0 0,0 0 0,0 0 0,0 0 0,0 0 0,0 0 0,0 0 0,1 2 0,-1-2 0,0 0 0,0 0 0,0 0 0,0 0 0,0 0 0,0 0 0,0 0 0,0 0 0,0 0 0,0 0 0,0 0 0,0 0 0,0 0 0,0 0 0,0 0 0,0 0 0,0 0 0,4 7 0,-4-7 0,0 0 0,0 0 0,0 0 0,0 0 0,0 0 0,0 0 0,3 3 0,-3-3 0,0 0 0,0 0 0,0 0 0,0 0 0,0 0 0,0 0 0,0 0 0,0 0 0,0 0 0,0 0 0,19 24 0,-19-24 0,0 0 0,0 0 0,0 0 0,41 45 0,-41-45 0,0 0 0,0 0 0,0 0 0,0 0 0,0 0 0,42 40 0,-42-40 0,62 48 0,-62-48 15,59 43-15,26 10 0,-85-53 16,69 41-1,22 12-15,-91-53 16,80 43-16,29 14 0,-109-57 16,94 45-16,33 9 0,-127-54 15,99 39 1,31 6-16,-130-45 15,92 30-15,27 10 0,-119-40 16,91 31-16,31 14 0,-122-45 16,113 35-1,38 3-15,-151-38 16,156 35-16,56 10 0,-212-45 15,138 25 1,37-1-16,-175-24 16,109 17-16,30 5 0,-139-22 15,120 21-15,39 7 0,-159-28 16,132 26-1,43 12-15,-175-38 16,117 24-16,32 4 0,-149-28 16,125 22-16,42 3 0,-167-25 15,105 15 1,28 6-16,-133-21 15,110 16-15,34 11 0,-144-27 16,106 18 0,32 5-16,-138-23 15,120 17-15,38 2 0,-158-19 16,129 12-1,40 2-15,-169-14 16,119 11-16,38 5 0,-157-16 16,124 14-16,40 7 0,-164-21 15,125 14-15,-125-14 16,162 16-16,-162-16 15,115 10-15,35 4 0,-150-14 16,113 16-16,36 8 0,-149-24 16,113 20-1,33 7-15,-146-27 16,106 18-16,30 3 0,-136-21 15,102 17-15,34 4 0,-136-21 16,95 16 0,27 7-16,-122-23 15,92 17-15,32 8 0,-124-25 16,114 19-16,-114-19 15,153 18-15,-153-18 16,123 12-16,39 0 0,-162-12 16,116 8-16,31-4 0,-147-4 15,137 9 1,-137-9-1,188 18-15,-188-18 16,109 9-16,28 2 0,-137-11 16,349 24-1,-212-15-15,-137-9 16,103 6-16,32 1 0,-135-7 15,138 5 1,49-2-16,-187-3 16,119 0-16,33-3 0,-152 3 15,122-2-15,41 1 0,-163 1 16,112-1-1,31-1-15,-143 2 16,119-5-16,40-5 0,-159 10 16,134-10-1,47 0-15,-181 10 0,0 0 16,119-11-16,30-13 0,-149 24 15,107-16-15,37-2 0,-144 18 16,105-12 0,38-1-16,-143 13 15,131-18-15,39-15 0,-170 33 16,110-22-16,32-8 0,-142 30 15,94-21 1,28-6-16,-122 27 16,109-21-16,37-6 0,-146 27 15,121-25-15,-121 25 16,157-36-16,-157 36 15,120-25-15,36-21 0,-156 46 16,104-28-16,-104 28 16,138-38-16,-138 38 15,93-23-15,30-4 0,-123 27 16,108-25-16,28-12 0,-136 37 15,66-17-15,20-3 0,-86 20 16,64-16 0,21-4-16,-85 20 15,60-15-15,18-5 0,-78 20 16,52-14-1,14-6-15,-66 20 16,60-17-16,21-7 0,-81 24 16,76-23-16,26-6 0,-102 29 15,64-18 16,404-118-31,-468 136 0,0 0 0,0 0 0,0 0 16,2 0-16,-2 0 16,2-1-16,-2 1 15,10-3-15,43-12 0,-53 15 16,54-16-16,17-2 0,-71 18 15,60-16 1,17-6-16,-77 22 16,55-17-16,17-7 0,-72 24 15,46-14-15,11-5 0,-57 19 16,34-11-1,9-4-15,-43 15 16,35-10-16,13-4 0,-48 14 16,54-15-16,-54 15 15,73-20-15,-73 20 16,51-15-16,15-5 0,-66 20 15,36-10-15,10-2 0,-46 12 16,23-6 0,6 0-16,-29 6 15,20-4-15,3-1 0,-23 5 16,23-3-16,-23 3 15,31-8-15,-31 8 16,13-2-16,-2-1 0,-11 3 16,161-34-16,-132 28 0,-29 6 15,32-7 1,-24 4-16,-8 3 15,7-2-15,-6 1 0,-1 1 16,4-2-16,-1 1 0,-3 1 16,81-30-1,-61 22-15,-20 8 16,22-6-16,-16 6 0,-6 0 15,7-2-15,-7 2 16,2-1-16,-2 1 16,3-1-16,-2 2 0,-1-1 15,3 1-15,-3-1 16,0 0-16,0 0 15,-1 2-15,-1 0 0,2-2 16,3-1-16,0-2 0,-3 3 16,4-4-16,-4 3 0,0 1 15,1 0 16,-4-6-31,3 6 0,0 0 0,0 0 0,0 0 16,2 1-16,-2-1 16,1 1-16,-1-1 15,3 0-15,-2-1 0,-1 1 16,4-2-16,-3 2 0,-1 0 15,4-2 1,0 1-16,-4 1 16,4-2-16,-2 1 0,-2 1 15,1 0-15,-1 0 16,0 0-16,1 0 0,-1 0 15,25-10-15,-16 8 0,-9 2 16,8-4-16,-8 3 0,0 1 16,-1-1-16,1 1 15,-3 1-15,3-1 16,-4 0-16,1 0 0,3 0 15,-4 1-15,3-1 0,1 0 16,-3 3 0,2-2-16,1-1 15,0 2-15,-1-2 0,1 0 16,-3 0-16,3 0 15,-3 3-15,3-3 16,-4 1-16,4-1 0,0 0 16,-3 0-16,1 0 0,2 0 15,-6-1 1,2-2-16,4 3 15,-9-2-15,2 1 0,7 1 16,-6-6 0,6 1-16,0 5 15,-6-2-15,1 2 0,5 0 16,-10 0-16,6 0 0,4 0 15,-6-3 1,4 1-16,2 2 16,-5-3-16,1 3 0,4 0 15,-8 1-15,8-1 16,-4 0-16,4 0 15,-4-1-15,3-1 0,1 2 16,-4-3-16,1 2 0,3 1 16,-5-1-1,2 2-15,3-1 16,-4 0-16,1 0 0,3 0 15,-4 1 1,-1-1-16,5 0 16,-8-1-16,4-1 0,4 2 15,-10-1-15,4 3 0,6-2 16,-7-2-16,7 2 15,-3-3-15,3 3 16,-5-4-16,0 3 0,5 1 16,-10-2-16,2 0 0,8 2 15,-11-4 1,5 0-16,6 4 15,-14-5-15,5 2 0,9 3 16,-15-3-16,10 3 0,5 0 16,-7-3-1,6 1-15,1 2 16,-11-2-16,2 0 0,9 2 15,-23-2 1,7 0-16,16 2 16,-32-4-16,11 1 0,21 3 15,-32-5-15,16 0 0,16 5 16,-24-4-1,15 2-15,9 2 16,-15-3-16,7 2 0,8 1 16,-11-5-16,11 5 15,-4-3-15,4 3 16,-7-3-16,5 3 0,2 0 15,-4 0-15,2-1 0,2 1 16,-9 0 0,0 0-16,9 0 15,-19-3-15,5 0 0,14 3 16,-18-4-16,10 1 0,8 3 15,-10-2 1,7 1-16,3 1 16,-4-3-16,2 0 0,2 3 15,-11-2 1,3 1-16,8 1 15,-12-3-15,7 1 0,5 2 16,-6-4-16,5 1 0,1 3 16,-4 0-1,1 0-15,3 0 16,-5-1-16,-1-1 0,6 2 15,-12-4-15,4 2 0,8 2 16,-13 0 0,6 1-16,7-1 15,-5 1-15,5 0 0,0-1 16,0 0-16,0 0 15,0 3-15,0-3 16,3 0-16,-1-3 0,-2 3 16,-1 0-16,1 0 15,-4 2-15,4-2 16,-4 1-16,4 0 0,0-1 15,1-4-15,3 1 0,-4 3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1-27T14:42:47.8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2375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0,2-1 0,-2 1 0,0 0 0,0 0 0,0 0 0,0 0 0,0 0 0,0 0 0,0 0 0,0 0 0,0 0 0,0 0 0,0 0 0,0 0 0,1-1 0,-1 1 0,0 0 0,0 0 0,0 0 0,0 0 0,0 0 0,0 0 0,0 0 0,0 0 0,0 0 0,0 0 0,0 0 0,0 0 0,0 0 0,0 0 0,0 0 0,0 0 0,0 0 0,0 0 0,0 0 0,0 0 0,0 0 0,0 0 0,0 0 0,0 0 0,0 0 0,0 0 0,0 0 0,0 0 0,3-2 0,-3 2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0,3 0 0,-3 0 0,0 0 0,0 0 0,0 0 0,0 0 0,0 0 0,0 0 0,0 0 0,0 0 0,0 0 0,0 0 0,0 0 0,0 0 0,0 0 0,0 0 0,0 0 0,0 0 0,2 1 0,-2-1 0,0 0 0,0 0 0,0 0 0,0 0 0,0 0 0,0 0 0,0 0 0,0 0 0,0 0 0,0 0 0,0 0 0,0 0 0,0 0 0,0 0 0,0 0 0,0 0 0,0 0 0,0 0 0,0 0 0,0 0 0,0 0 0,0 0 0,0 0 0,0 0 0,0 0 0,0 0 0,0 0 0,0 0 0,0 0 0,0 0 0,0 0 0,8-3 0,-8 3 0,0 0 0,0 0 0,0 0 0,0 0 0,0 0 0,0 0 0,0 0 0,0 0 0,0 0 0,0 0 0,0 0 0,0 0 0,0 0 0,8-4 0,-8 4 0,0 0 0,0 0 0,0 0 0,0 0 0,0 0 0,0 0 0,0 0 0,0 0 0,0 0 0,0 0 0,0 0 0,0 0 0,0 0 0,0 0 0,0 0 0,0 0 0,0 0 0,14-9 0,-14 9 0,0 0 0,0 0 0,0 0 0,0 0 0,0 0 0,0 0 0,0 0 0,0 0 0,0 0 0,0 0 0,0 0 0,0 0 0,0 0 0,0 0 0,0 0 0,0 0 0,0 0 0,0 0 0,0 0 0,0 0 0,0 0 0,8-5 0,-8 5 0,0 0 0,0 0 0,0 0 0,0 0 0,0 0 0,0 0 0,0 0 0,0 0 0,0 0 0,0 0 0,0 0 0,0 0 0,0 0 0,0 0 0,0 0 0,0 0 0,0 0 0,21-12 0,-21 12 0,0 0 0,0 0 0,0 0 0,0 0 0,0 0 0,0 0 0,16-7 0,-16 7 0,0 0 0,0 0 0,0 0 0,0 0 0,0 0 0,0 0 0,0 0 0,0 0 0,0 0 0,0 0 0,35-17 0,-35 17 0,0 0 0,0 0 0,0 0 0,26-12 0,-26 12 0,0 0 0,0 0 0,0 0 0,0 0 0,0 0 0,45-22 0,-45 22 0,28-13 0,-28 13 15,50-30 1,-22 9-16,-28 21 15,48-32-15,-19 16 0,-29 16 16,72-39-16,-17 8 0,-55 31 16,110-52-16,-38 18 0,-72 34 15,110-50 1,-55 26-16,-55 24 15,39-17-15,-35 16 0,-4 1 16,193-69-16,-119 42 0,-74 27 16,46-17-1,-42 16-15,-4 1 16,206-73-16,-96 24 0,-110 49 15,164-76-15,-164 76 16,80-41-16,-80 41 16,50-24-16,-48 23 0,-2 1 15,41-12-15,42-11 16,-83 23-16,0 0 15,220-67-15,-128 33 0,-92 34 16,58-21-16,-49 18 0,-9 3 16,67-19-16,20-7 0,-87 26 15,77-24 1,22-10-16,-99 34 15,55-15-15,21-8 0,-76 23 16,71-22 15,22-7-31,-93 29 16,56-18-16,19-4 0,-75 22 15,145-37 1,-86 23-16,-59 14 16,24-5-16,9-2 0,-33 7 15,72-17-15,-72 17 16,96-27-16,-96 27 15,78-24-15,25-11 0,-103 35 16,34-12-16,13 0 0,-47 12 16,28-6-1,8-2-15,-36 8 16,55-13-16,18-4 0,-73 17 15,43-10-15,14-1 0,-57 11 16,67-14 0,22-5-16,-89 19 15,56-12-15,18-4 0,-74 16 16,32-6-16,-32 6 15,44-9-15,-44 9 16,97-19-16,33-13 0,-130 32 16,78-20-16,24-7 0,-102 27 15,75-20 1,24-7-16,-99 27 15,64-18-15,19-5 0,-83 23 16,81-22-16,-81 22 16,108-29-16,-108 29 15,82-23-15,27-8 0,-109 31 16,104-25-16,41-3 0,-145 28 15,91-25-15,-91 25 16,104-55-16,-104 55 16,111-45-16,66 7 0,-177 38 15,92-16-15,22-5 0,-114 21 16,102-15-1,32-6-15,-134 21 16,109-14-16,-109 14 16,145-19 30,-145 19-30,67-10 0,12-25-16,-79 35 15,433-83-15,153 55 0,-586 28 16,133 3-16,-133-3 15,126 0-15,-126 0 16,127-2-16,45-4 0,-172 6 16,134-4-16,40-8 0,-174 12 15,134-10 1,45-1-16,-179 11 15,131-7-15,45 1 0,-176 6 16,130-2-16,-130 2 16,174 3-16,-174-3 15,130 5-15,40 1 0,-170-6 16,142 5-16,48 4 0,-190-9 15,131 6 1,39 3-16,-170-9 16,117 9-16,37 10 0,-154-19 15,119 17-15,40 6 0,-159-23 16,139 24-1,49 13-15,-188-37 16,128 26-16,39 8 0,-167-34 16,126 26-16,-126-26 15,165 37-15,-165-37 16,114 27-16,32 11 0,-146-38 15,115 31-15,38 13 0,-153-44 16,97 28 0,25 9-16,-122-37 15,89 27-15,27 10 0,-116-37 16,90 31-16,28 5 0,-118-36 15,79 24 1,20 6-16,-99-30 16,66 22-16,18 14 0,-84-36 15,74 30 1,22 9-16,-96-39 15,79 30-15,26 7 0,-105-37 16,84 26-16,29 2 0,-113-28 16,90 25-1,29 8-15,-119-33 16,83 23-16,22 5 0,-105-28 15,68 18-15,-68-18 16,86 23-16,-86-23 16,61 17-16,19 7 0,-80-24 15,68 21-15,22 8 0,-90-29 16,71 23-1,23 7-15,-94-30 16,77 22-16,26 7 0,-103-29 16,108 26-16,-108-26 15,152 32-15,-152-32 16,100 20-16,27 2 0,-127-22 15,93 17-15,31 9 0,-124-26 16,91 18-16,-91-18 16,118 30-16,-118-30 15,64 16-15,14 6 0,-78-22 16,48 15-16,13 5 0,-61-20 15,32 11 1,5 5-16,-37-16 16,22 9-16,5 1 0,-27-10 15,12 5-15,-7-3 0,-5-2 16,152 62-1,-128-51-15,-24-11 16,21 8-16,-19-9 0,-2 1 16,0-3-1,-2 0-15,2 3 16,-5-1-16,1 3 0,4-2 15,-7 0-15,4-2 0,3 2 16,-2-6 0,-1 1-16,3 5 15,-7-10-15,-1 2 0,8 8 16,-14-15-16,3 4 15,11 11-15,-20-19 16,8 9-16,12 10 16,-19-25-16,9 6 0,10 19 15,-24-29 1,6 13-16,18 16 15,-33-35-15,12 11 0,21 24 16,-35-40-16,16 17 0,19 23 16,-39-41-1,13 16-15,26 25 16,-42-41-16,22 20 0,20 21 15,-31-36-15,31 36 16,-15-18-16,15 18 16,-22-29-16,8 13 0,14 16 15,-21-29-15,7 13 0,14 16 16,-21-27-1,9 12-15,12 15 16,-22-22-16,9 12 0,13 10 16,-15-16-16,12 9 0,3 7 15,-2-6 1,3 7-16,-1-1 15,3 2-15,-1 1 0,-2-3 16,5 4-16,-5-4 16,1 2-16,-1-2 15,1 2-15,1-2 0,-2 0 16,1 1-16,0-1 0,-1 0 15,3 3 1,-3-1-16,0-2 16,5 6-16,-3-3 0,-2-3 15,8 10-15,14 23 0,-22-33 16,21 26-1,4 7-15,-25-33 16,24 30-16,10 11 0,-34-41 16,22 26-1,8 8-15,-30-34 16,21 23-16,8 8 0,-29-31 15,21 22-15,9 6 0,-30-28 16,17 18 0,4 6-16,-21-24 15,17 17-15,3 4 0,-20-21 16,16 17-1,5 5-15,-21-22 16,14 14-16,2 2 0,-16-16 16,10 12-16,1-2 0,-11-10 15,10 9 1,-5-3-16,-5-6 15,119 118-15,-97-93 0,-22-25 16,12 13-16,-12-13 0,0 0 16,18 18-1,-16-14-15,-2-4 16,0 3-16,-2-3 0,2 0 15,-2-3-15,2 3 16,0-1-16,0 1 16,-3-2-16,3 3 0,0-1 15,-5 2-15,1-2 0,4 0 16,-7 0-1,4 0-15,3 0 16,-2-1-16,0-1 0,2 2 16,-5 1-16,5-1 15,-4 2-15,4-2 16,-9 3-16,2-2 0,7-1 15,-14 2-15,4 1 0,10-3 16,-19 4 0,7-2-16,12-2 15,-18 3-15,9-2 0,9-1 16,-16 2-16,5-2 0,11 0 15,-16 0 1,9 1-16,7-1 16,-13 0-16,6 0 0,7 0 15,-13 0-15,13 0 16,-9 0-16,9 0 15,-18 1-15,7 0 0,11-1 16,-21 4-16,6-1 0,15-3 16,-1 0-1,-2 1-15,3-1 16,-5 1-16,1-1 0,4 0 15,-162 22-15,125-21 0,37-1 16,-4 1 0,2-1-16,2 0 15,-8 1-15,-10 2 0,18-3 16,-35 4-16,35-4 15,-43 7-15,43-7 16,-203 29-16,169-25 0,34-4 16,-37 2-16,27-1 0,10-1 15,-8-3 1,9-1-16,-1 4 15,0-2-15,0 4 0,0-2 16,0 2 0,-1-1-16,1-1 15,1 1-15,2 0 0,-3-1 16,1 1-16,-1-1 0,0 0 15,2 0 1,-2 0-16,0 0 0,2 0 0,-2 0 16,6 0-16,-5-1 0,-1 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1-27T14:48:03.2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0,-3-4 0,3 4 0,0 0 0,0 0 0,0 0 0,0 0 0,0 0 0,0 0 0,0 0 0,0 0 0,0 0 0,0 0 0,0 0 0,0 0 0,0 0 0,0 0 0,0 0 0,0 0 0,0 0 0,0 0 0,0 0 0,0 0 0,0 0 0,0 0 0,0 0 0,0 0 0,0 0 0,0 0 0,0 0 0,0 0 0,0 0 0,0 0 0,0 0 0,0 0 0,0 0 0,0 0 0,0 0 0,0 0 0,0 0 0,0 0 0,0 0 0,0 0 0,0 0 0,-1-2 0,1 2 0,0 0 0,0 0 0,0 0 0,0 0 0,0 0 0,0 0 0,0 0 0,0 0 0,0 0 0,0 0 0,0 0 0,0 0 0,0 0 0,0 0 0,0 0 0,0 0 0,0 0 0,0 0 0,0 2 0,0-2 0,0 0 0,0 0 0,0 0 0,0 0 0,0 0 0,0 0 0,0 0 0,0 0 0,0 0 0,0 0 0,0 0 0,0 0 0,0 0 0,0 0 0,0 0 0,0 0 0,0 0 0,0 0 0,0 0 0,0 0 0,0 0 0,0 0 0,0 0 0,0 0 0,0 0 0,0 0 0,15 13 0,-15-13 0,0 0 0,0 0 0,0 0 0,0 0 0,0 0 0,0 0 0,0 0 0,0 0 0,0 0 0,0 0 0,0 0 0,0 0 0,0 0 0,0 0 0,0 0 0,4 3 0,-4-3 0,0 0 0,0 0 0,0 0 0,0 0 0,0 0 0,0 0 0,0 0 0,0 0 0,0 0 0,0 0 0,0 0 0,0 0 0,0 0 0,0 0 0,0 0 0,0 0 0,0 0 0,0 0 0,0 0 0,0 0 0,0 0 0,0 0 0,0 0 0,0 0 0,0 0 0,0 0 0,0 0 0,0 0 0,0 0 0,1 0 0,-1 0 0,0 0 0,0 0 0,0 0 0,0 0 0,0 3 0,0-3 0,0 0 0,0 0 0,0 0 0,0 0 0,0 0 0,0 0 0,0 0 0,0 0 0,0 0 0,0 0 0,0 0 0,0 0 0,0 0 0,0 0 0,0 0 0,0 0 0,0 0 0,0 0 0,0 0 0,0 0 0,0 0 0,0 0 0,0 0 0,3 3 0,-3-3 0,0 0 0,0 0 0,0 0 0,0 0 0,0 0 0,0 0 0,0 0 0,0 0 0,0 0 0,1 2 0,-1-2 0,0 0 0,0 0 0,0 0 0,0 0 0,0 0 0,0 0 0,0 0 0,0 0 0,0 0 0,0 0 0,0 0 0,0 0 0,0 0 0,0 0 0,0 0 0,0 0 0,0 0 0,4 7 0,-4-7 0,0 0 0,0 0 0,0 0 0,0 0 0,0 0 0,0 0 0,3 3 0,-3-3 0,0 0 0,0 0 0,0 0 0,0 0 0,0 0 0,0 0 0,0 0 0,0 0 0,0 0 0,0 0 0,19 24 0,-19-24 0,0 0 0,0 0 0,0 0 0,41 45 0,-41-45 0,0 0 0,0 0 0,0 0 0,0 0 0,0 0 0,42 40 0,-42-40 0,62 48 0,-62-48 15,59 43-15,26 10 0,-85-53 16,69 41-1,22 12-15,-91-53 16,80 43-16,29 14 0,-109-57 16,94 45-16,33 9 0,-127-54 15,99 39 1,31 6-16,-130-45 15,92 30-15,27 10 0,-119-40 16,91 31-16,31 14 0,-122-45 16,113 35-1,38 3-15,-151-38 16,156 35-16,56 10 0,-212-45 15,138 25 1,37-1-16,-175-24 16,109 17-16,30 5 0,-139-22 15,120 21-15,39 7 0,-159-28 16,132 26-1,43 12-15,-175-38 16,117 24-16,32 4 0,-149-28 16,125 22-16,42 3 0,-167-25 15,105 15 1,28 6-16,-133-21 15,110 16-15,34 11 0,-144-27 16,106 18 0,32 5-16,-138-23 15,120 17-15,38 2 0,-158-19 16,129 12-1,40 2-15,-169-14 16,119 11-16,38 5 0,-157-16 16,124 14-16,40 7 0,-164-21 15,125 14-15,-125-14 16,162 16-16,-162-16 15,115 10-15,35 4 0,-150-14 16,113 16-16,36 8 0,-149-24 16,113 20-1,33 7-15,-146-27 16,106 18-16,30 3 0,-136-21 15,102 17-15,34 4 0,-136-21 16,95 16 0,27 7-16,-122-23 15,92 17-15,32 8 0,-124-25 16,114 19-16,-114-19 15,153 18-15,-153-18 16,123 12-16,39 0 0,-162-12 16,116 8-16,31-4 0,-147-4 15,137 9 1,-137-9-1,188 18-15,-188-18 16,109 9-16,28 2 0,-137-11 16,349 24-1,-212-15-15,-137-9 16,103 6-16,32 1 0,-135-7 15,138 5 1,49-2-16,-187-3 16,119 0-16,33-3 0,-152 3 15,122-2-15,41 1 0,-163 1 16,112-1-1,31-1-15,-143 2 16,119-5-16,40-5 0,-159 10 16,134-10-1,47 0-15,-181 10 0,0 0 16,119-11-16,30-13 0,-149 24 15,107-16-15,37-2 0,-144 18 16,105-12 0,38-1-16,-143 13 15,131-18-15,39-15 0,-170 33 16,110-22-16,32-8 0,-142 30 15,94-21 1,28-6-16,-122 27 16,109-21-16,37-6 0,-146 27 15,121-25-15,-121 25 16,157-36-16,-157 36 15,120-25-15,36-21 0,-156 46 16,104-28-16,-104 28 16,138-38-16,-138 38 15,93-23-15,30-4 0,-123 27 16,108-25-16,28-12 0,-136 37 15,66-17-15,20-3 0,-86 20 16,64-16 0,21-4-16,-85 20 15,60-15-15,18-5 0,-78 20 16,52-14-1,14-6-15,-66 20 16,60-17-16,21-7 0,-81 24 16,76-23-16,26-6 0,-102 29 15,64-18 16,404-118-31,-468 136 0,0 0 0,0 0 0,0 0 16,2 0-16,-2 0 16,2-1-16,-2 1 15,10-3-15,43-12 0,-53 15 16,54-16-16,17-2 0,-71 18 15,60-16 1,17-6-16,-77 22 16,55-17-16,17-7 0,-72 24 15,46-14-15,11-5 0,-57 19 16,34-11-1,9-4-15,-43 15 16,35-10-16,13-4 0,-48 14 16,54-15-16,-54 15 15,73-20-15,-73 20 16,51-15-16,15-5 0,-66 20 15,36-10-15,10-2 0,-46 12 16,23-6 0,6 0-16,-29 6 15,20-4-15,3-1 0,-23 5 16,23-3-16,-23 3 15,31-8-15,-31 8 16,13-2-16,-2-1 0,-11 3 16,161-34-16,-132 28 0,-29 6 15,32-7 1,-24 4-16,-8 3 15,7-2-15,-6 1 0,-1 1 16,4-2-16,-1 1 0,-3 1 16,81-30-1,-61 22-15,-20 8 16,22-6-16,-16 6 0,-6 0 15,7-2-15,-7 2 16,2-1-16,-2 1 16,3-1-16,-2 2 0,-1-1 15,3 1-15,-3-1 16,0 0-16,0 0 15,-1 2-15,-1 0 0,2-2 16,3-1-16,0-2 0,-3 3 16,4-4-16,-4 3 0,0 1 15,1 0 16,-4-6-31,3 6 0,0 0 0,0 0 0,0 0 16,2 1-16,-2-1 16,1 1-16,-1-1 15,3 0-15,-2-1 0,-1 1 16,4-2-16,-3 2 0,-1 0 15,4-2 1,0 1-16,-4 1 16,4-2-16,-2 1 0,-2 1 15,1 0-15,-1 0 16,0 0-16,1 0 0,-1 0 15,25-10-15,-16 8 0,-9 2 16,8-4-16,-8 3 0,0 1 16,-1-1-16,1 1 15,-3 1-15,3-1 16,-4 0-16,1 0 0,3 0 15,-4 1-15,3-1 0,1 0 16,-3 3 0,2-2-16,1-1 15,0 2-15,-1-2 0,1 0 16,-3 0-16,3 0 15,-3 3-15,3-3 16,-4 1-16,4-1 0,0 0 16,-3 0-16,1 0 0,2 0 15,-6-1 1,2-2-16,4 3 15,-9-2-15,2 1 0,7 1 16,-6-6 0,6 1-16,0 5 15,-6-2-15,1 2 0,5 0 16,-10 0-16,6 0 0,4 0 15,-6-3 1,4 1-16,2 2 16,-5-3-16,1 3 0,4 0 15,-8 1-15,8-1 16,-4 0-16,4 0 15,-4-1-15,3-1 0,1 2 16,-4-3-16,1 2 0,3 1 16,-5-1-1,2 2-15,3-1 16,-4 0-16,1 0 0,3 0 15,-4 1 1,-1-1-16,5 0 16,-8-1-16,4-1 0,4 2 15,-10-1-15,4 3 0,6-2 16,-7-2-16,7 2 15,-3-3-15,3 3 16,-5-4-16,0 3 0,5 1 16,-10-2-16,2 0 0,8 2 15,-11-4 1,5 0-16,6 4 15,-14-5-15,5 2 0,9 3 16,-15-3-16,10 3 0,5 0 16,-7-3-1,6 1-15,1 2 16,-11-2-16,2 0 0,9 2 15,-23-2 1,7 0-16,16 2 16,-32-4-16,11 1 0,21 3 15,-32-5-15,16 0 0,16 5 16,-24-4-1,15 2-15,9 2 16,-15-3-16,7 2 0,8 1 16,-11-5-16,11 5 15,-4-3-15,4 3 16,-7-3-16,5 3 0,2 0 15,-4 0-15,2-1 0,2 1 16,-9 0 0,0 0-16,9 0 15,-19-3-15,5 0 0,14 3 16,-18-4-16,10 1 0,8 3 15,-10-2 1,7 1-16,3 1 16,-4-3-16,2 0 0,2 3 15,-11-2 1,3 1-16,8 1 15,-12-3-15,7 1 0,5 2 16,-6-4-16,5 1 0,1 3 16,-4 0-1,1 0-15,3 0 16,-5-1-16,-1-1 0,6 2 15,-12-4-15,4 2 0,8 2 16,-13 0 0,6 1-16,7-1 15,-5 1-15,5 0 0,0-1 16,0 0-16,0 0 15,0 3-15,0-3 16,3 0-16,-1-3 0,-2 3 16,-1 0-16,1 0 15,-4 2-15,4-2 16,-4 1-16,4 0 0,0-1 15,1-4-15,3 1 0,-4 3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1-27T14:48:03.2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2375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0,2-1 0,-2 1 0,0 0 0,0 0 0,0 0 0,0 0 0,0 0 0,0 0 0,0 0 0,0 0 0,0 0 0,0 0 0,0 0 0,0 0 0,1-1 0,-1 1 0,0 0 0,0 0 0,0 0 0,0 0 0,0 0 0,0 0 0,0 0 0,0 0 0,0 0 0,0 0 0,0 0 0,0 0 0,0 0 0,0 0 0,0 0 0,0 0 0,0 0 0,0 0 0,0 0 0,0 0 0,0 0 0,0 0 0,0 0 0,0 0 0,0 0 0,0 0 0,0 0 0,0 0 0,3-2 0,-3 2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0,3 0 0,-3 0 0,0 0 0,0 0 0,0 0 0,0 0 0,0 0 0,0 0 0,0 0 0,0 0 0,0 0 0,0 0 0,0 0 0,0 0 0,0 0 0,0 0 0,0 0 0,0 0 0,2 1 0,-2-1 0,0 0 0,0 0 0,0 0 0,0 0 0,0 0 0,0 0 0,0 0 0,0 0 0,0 0 0,0 0 0,0 0 0,0 0 0,0 0 0,0 0 0,0 0 0,0 0 0,0 0 0,0 0 0,0 0 0,0 0 0,0 0 0,0 0 0,0 0 0,0 0 0,0 0 0,0 0 0,0 0 0,0 0 0,0 0 0,0 0 0,0 0 0,8-3 0,-8 3 0,0 0 0,0 0 0,0 0 0,0 0 0,0 0 0,0 0 0,0 0 0,0 0 0,0 0 0,0 0 0,0 0 0,0 0 0,0 0 0,8-4 0,-8 4 0,0 0 0,0 0 0,0 0 0,0 0 0,0 0 0,0 0 0,0 0 0,0 0 0,0 0 0,0 0 0,0 0 0,0 0 0,0 0 0,0 0 0,0 0 0,0 0 0,0 0 0,14-9 0,-14 9 0,0 0 0,0 0 0,0 0 0,0 0 0,0 0 0,0 0 0,0 0 0,0 0 0,0 0 0,0 0 0,0 0 0,0 0 0,0 0 0,0 0 0,0 0 0,0 0 0,0 0 0,0 0 0,0 0 0,0 0 0,0 0 0,8-5 0,-8 5 0,0 0 0,0 0 0,0 0 0,0 0 0,0 0 0,0 0 0,0 0 0,0 0 0,0 0 0,0 0 0,0 0 0,0 0 0,0 0 0,0 0 0,0 0 0,0 0 0,0 0 0,21-12 0,-21 12 0,0 0 0,0 0 0,0 0 0,0 0 0,0 0 0,0 0 0,16-7 0,-16 7 0,0 0 0,0 0 0,0 0 0,0 0 0,0 0 0,0 0 0,0 0 0,0 0 0,0 0 0,0 0 0,35-17 0,-35 17 0,0 0 0,0 0 0,0 0 0,26-12 0,-26 12 0,0 0 0,0 0 0,0 0 0,0 0 0,0 0 0,45-22 0,-45 22 0,28-13 0,-28 13 15,50-30 1,-22 9-16,-28 21 15,48-32-15,-19 16 0,-29 16 16,72-39-16,-17 8 0,-55 31 16,110-52-16,-38 18 0,-72 34 15,110-50 1,-55 26-16,-55 24 15,39-17-15,-35 16 0,-4 1 16,193-69-16,-119 42 0,-74 27 16,46-17-1,-42 16-15,-4 1 16,206-73-16,-96 24 0,-110 49 15,164-76-15,-164 76 16,80-41-16,-80 41 16,50-24-16,-48 23 0,-2 1 15,41-12-15,42-11 16,-83 23-16,0 0 15,220-67-15,-128 33 0,-92 34 16,58-21-16,-49 18 0,-9 3 16,67-19-16,20-7 0,-87 26 15,77-24 1,22-10-16,-99 34 15,55-15-15,21-8 0,-76 23 16,71-22 15,22-7-31,-93 29 16,56-18-16,19-4 0,-75 22 15,145-37 1,-86 23-16,-59 14 16,24-5-16,9-2 0,-33 7 15,72-17-15,-72 17 16,96-27-16,-96 27 15,78-24-15,25-11 0,-103 35 16,34-12-16,13 0 0,-47 12 16,28-6-1,8-2-15,-36 8 16,55-13-16,18-4 0,-73 17 15,43-10-15,14-1 0,-57 11 16,67-14 0,22-5-16,-89 19 15,56-12-15,18-4 0,-74 16 16,32-6-16,-32 6 15,44-9-15,-44 9 16,97-19-16,33-13 0,-130 32 16,78-20-16,24-7 0,-102 27 15,75-20 1,24-7-16,-99 27 15,64-18-15,19-5 0,-83 23 16,81-22-16,-81 22 16,108-29-16,-108 29 15,82-23-15,27-8 0,-109 31 16,104-25-16,41-3 0,-145 28 15,91-25-15,-91 25 16,104-55-16,-104 55 16,111-45-16,66 7 0,-177 38 15,92-16-15,22-5 0,-114 21 16,102-15-1,32-6-15,-134 21 16,109-14-16,-109 14 16,145-19 30,-145 19-30,67-10 0,12-25-16,-79 35 15,433-83-15,153 55 0,-586 28 16,133 3-16,-133-3 15,126 0-15,-126 0 16,127-2-16,45-4 0,-172 6 16,134-4-16,40-8 0,-174 12 15,134-10 1,45-1-16,-179 11 15,131-7-15,45 1 0,-176 6 16,130-2-16,-130 2 16,174 3-16,-174-3 15,130 5-15,40 1 0,-170-6 16,142 5-16,48 4 0,-190-9 15,131 6 1,39 3-16,-170-9 16,117 9-16,37 10 0,-154-19 15,119 17-15,40 6 0,-159-23 16,139 24-1,49 13-15,-188-37 16,128 26-16,39 8 0,-167-34 16,126 26-16,-126-26 15,165 37-15,-165-37 16,114 27-16,32 11 0,-146-38 15,115 31-15,38 13 0,-153-44 16,97 28 0,25 9-16,-122-37 15,89 27-15,27 10 0,-116-37 16,90 31-16,28 5 0,-118-36 15,79 24 1,20 6-16,-99-30 16,66 22-16,18 14 0,-84-36 15,74 30 1,22 9-16,-96-39 15,79 30-15,26 7 0,-105-37 16,84 26-16,29 2 0,-113-28 16,90 25-1,29 8-15,-119-33 16,83 23-16,22 5 0,-105-28 15,68 18-15,-68-18 16,86 23-16,-86-23 16,61 17-16,19 7 0,-80-24 15,68 21-15,22 8 0,-90-29 16,71 23-1,23 7-15,-94-30 16,77 22-16,26 7 0,-103-29 16,108 26-16,-108-26 15,152 32-15,-152-32 16,100 20-16,27 2 0,-127-22 15,93 17-15,31 9 0,-124-26 16,91 18-16,-91-18 16,118 30-16,-118-30 15,64 16-15,14 6 0,-78-22 16,48 15-16,13 5 0,-61-20 15,32 11 1,5 5-16,-37-16 16,22 9-16,5 1 0,-27-10 15,12 5-15,-7-3 0,-5-2 16,152 62-1,-128-51-15,-24-11 16,21 8-16,-19-9 0,-2 1 16,0-3-1,-2 0-15,2 3 16,-5-1-16,1 3 0,4-2 15,-7 0-15,4-2 0,3 2 16,-2-6 0,-1 1-16,3 5 15,-7-10-15,-1 2 0,8 8 16,-14-15-16,3 4 15,11 11-15,-20-19 16,8 9-16,12 10 16,-19-25-16,9 6 0,10 19 15,-24-29 1,6 13-16,18 16 15,-33-35-15,12 11 0,21 24 16,-35-40-16,16 17 0,19 23 16,-39-41-1,13 16-15,26 25 16,-42-41-16,22 20 0,20 21 15,-31-36-15,31 36 16,-15-18-16,15 18 16,-22-29-16,8 13 0,14 16 15,-21-29-15,7 13 0,14 16 16,-21-27-1,9 12-15,12 15 16,-22-22-16,9 12 0,13 10 16,-15-16-16,12 9 0,3 7 15,-2-6 1,3 7-16,-1-1 15,3 2-15,-1 1 0,-2-3 16,5 4-16,-5-4 16,1 2-16,-1-2 15,1 2-15,1-2 0,-2 0 16,1 1-16,0-1 0,-1 0 15,3 3 1,-3-1-16,0-2 16,5 6-16,-3-3 0,-2-3 15,8 10-15,14 23 0,-22-33 16,21 26-1,4 7-15,-25-33 16,24 30-16,10 11 0,-34-41 16,22 26-1,8 8-15,-30-34 16,21 23-16,8 8 0,-29-31 15,21 22-15,9 6 0,-30-28 16,17 18 0,4 6-16,-21-24 15,17 17-15,3 4 0,-20-21 16,16 17-1,5 5-15,-21-22 16,14 14-16,2 2 0,-16-16 16,10 12-16,1-2 0,-11-10 15,10 9 1,-5-3-16,-5-6 15,119 118-15,-97-93 0,-22-25 16,12 13-16,-12-13 0,0 0 16,18 18-1,-16-14-15,-2-4 16,0 3-16,-2-3 0,2 0 15,-2-3-15,2 3 16,0-1-16,0 1 16,-3-2-16,3 3 0,0-1 15,-5 2-15,1-2 0,4 0 16,-7 0-1,4 0-15,3 0 16,-2-1-16,0-1 0,2 2 16,-5 1-16,5-1 15,-4 2-15,4-2 16,-9 3-16,2-2 0,7-1 15,-14 2-15,4 1 0,10-3 16,-19 4 0,7-2-16,12-2 15,-18 3-15,9-2 0,9-1 16,-16 2-16,5-2 0,11 0 15,-16 0 1,9 1-16,7-1 16,-13 0-16,6 0 0,7 0 15,-13 0-15,13 0 16,-9 0-16,9 0 15,-18 1-15,7 0 0,11-1 16,-21 4-16,6-1 0,15-3 16,-1 0-1,-2 1-15,3-1 16,-5 1-16,1-1 0,4 0 15,-162 22-15,125-21 0,37-1 16,-4 1 0,2-1-16,2 0 15,-8 1-15,-10 2 0,18-3 16,-35 4-16,35-4 15,-43 7-15,43-7 16,-203 29-16,169-25 0,34-4 16,-37 2-16,27-1 0,10-1 15,-8-3 1,9-1-16,-1 4 15,0-2-15,0 4 0,0-2 16,0 2 0,-1-1-16,1-1 15,1 1-15,2 0 0,-3-1 16,1 1-16,-1-1 0,0 0 15,2 0 1,-2 0-16,0 0 0,2 0 0,-2 0 16,6 0-16,-5-1 0,-1 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1T14:34:28.9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1 109 10104 0 0,'0'0'230'0'0,"0"0"30"0"0,0 0 19 0 0,0 1-40 0 0,6 4 20 0 0,2-3 130 0 0,4-10 754 0 0,-10 5-701 0 0,-1 3-1 0 0,-1 0-55 0 0,0 0-30 0 0,0 0-4 0 0,0 0-11 0 0,0 0-46 0 0,0 0-27 0 0,21 29 324 0 0,1-2-582 0 0,40 7 926 0 0,-45-32-699 0 0,-1 1 1 0 0,0 1-1 0 0,0 1 0 0 0,0 0 1 0 0,-1 1-1 0 0,1 0 0 0 0,4 4-237 0 0,77 42 160 0 0,-83-45-75 0 0,1-1 0 0 0,1-1 0 0 0,-1 0-1 0 0,1-1 1 0 0,-1-1 0 0 0,1-1-1 0 0,0 0 1 0 0,0 0 0 0 0,0-2 0 0 0,0 0-1 0 0,0-1 1 0 0,1-1 0 0 0,-2 0-1 0 0,1-1 1 0 0,7-3-85 0 0,149-8 980 0 0,-54-6-303 0 0,-24-5-677 0 0,24 6-214 0 0,-4-3 115 0 0,21 14 612 0 0,-25 16-449 0 0,-30 10-149 0 0,-69-14 86 0 0,1-1-1 0 0,0 0 1 0 0,0 0 0 0 0,0-2-1 0 0,0 1 1 0 0,0-1-1 0 0,0-1 1 0 0,1 0-1 0 0,1-1 0 0 0,134-7 11 0 0,-126 6 10 0 0,22-2 11 0 0,1 2 0 0 0,0 1 0 0 0,43 6-32 0 0,-72-3-6 0 0,0 0-1 0 0,-1-2 0 0 0,1 0 1 0 0,-1-1-1 0 0,1 0 0 0 0,0-1 1 0 0,-1-1-1 0 0,0-1 7 0 0,92 3 53 0 0,14-14-53 0 0,189-22 118 0 0,-147 21-108 0 0,-28 9 54 0 0,26 7 60 0 0,-43 7 112 0 0,64 1 55 0 0,13-4-86 0 0,-57-3-293 0 0,-15 2 88 0 0,-10 9-13 0 0,5 5 10 0 0,-24-16 75 0 0,12-22-8 0 0,-48 11 147 0 0,61 1 77 0 0,4 19-304 0 0,-67-11 12 0 0,-45 0-11 0 0,-1 1 0 0 0,1 0 1 0 0,-1 0-1 0 0,1 1 0 0 0,-1 0 0 0 0,1 1 0 0 0,-1 0 0 0 0,5 2 15 0 0,78 3 0 0 0,63 4 0 0 0,174 42 188 0 0,-131-42-160 0 0,20 0 44 0 0,-79-15-327 0 0,-47-3 320 0 0,50 4 256 0 0,17 6-204 0 0,-13-11 11 0 0,-127 7-128 0 0,-1 0 0 0 0,1 2 0 0 0,0 0 0 0 0,-1 1 0 0 0,0 1 0 0 0,0 1 0 0 0,18 5 0 0 0,-18-4 0 0 0,110 32 0 0 0,-106-32 13 0 0,0-1 0 0 0,1-1 0 0 0,-1-1 0 0 0,0-1 0 0 0,1-1 0 0 0,-1-1 0 0 0,6-1-13 0 0,236-23 437 0 0,-124 16-165 0 0,-37-18-272 0 0,82-40 203 0 0,-38 7 69 0 0,-100 47-47 0 0,-26 6-151 0 0,0 1 0 0 0,0 1 0 0 0,0 1 0 0 0,0 1 0 0 0,9 0-74 0 0,96-16 132 0 0,-34 9-127 0 0,8-5 2 0 0,-3 3-21 0 0,33 4 14 0 0,8-3 0 0 0,-107 3 0 0 0,59-1 0 0 0,-11 16 0 0 0,-60-12 0 0 0,60-2 0 0 0,9 11 0 0 0,-12 14-53 0 0,46 1 42 0 0,-94-14 11 0 0,37 6 0 0 0,-1-2 0 0 0,57-1 0 0 0,-34-5 80 0 0,51-9-80 0 0,-16 17 0 0 0,4-3 0 0 0,-22-16 0 0 0,-24 10 0 0 0,33-22 11 0 0,33 1 117 0 0,-46 33-75 0 0,82 5 11 0 0,61 8-64 0 0,-131-12 54 0 0,-2-7-44 0 0,28-5-10 0 0,-41-6 0 0 0,71 6 0 0 0,-110 10 0 0 0,58-8 0 0 0,-40 15 0 0 0,8-6 0 0 0,8-9 0 0 0,92 1 0 0 0,2 2 0 0 0,-11-4 0 0 0,-50 3 0 0 0,-24-18 54 0 0,105 11-44 0 0,-110 4-10 0 0,39-4 64 0 0,73-18-64 0 0,-4 18 0 0 0,-176 2 0 0 0,67-8 0 0 0,112 2 0 0 0,58 0 54 0 0,-106 16-44 0 0,34-10-10 0 0,-121 8 64 0 0,-27-25-10 0 0,9 18 20 0 0,4 9-74 0 0,-17-22 0 0 0,16 7 0 0 0,104-4 0 0 0,-112 11 0 0 0,1 2 0 0 0,-24-2 22 0 0,-25-3-24 0 0,1 0-1 0 0,-1 0 1 0 0,1-1-1 0 0,0 1 1 0 0,-1-1 0 0 0,1 0-1 0 0,0 1 1 0 0,-1-1-1 0 0,1 0 1 0 0,0-1 0 0 0,0 1-1 0 0,-1 0 1 0 0,1-1-1 0 0,0 0 1 0 0,-1 1-1 0 0,1-1 1 0 0,-1 0 0 0 0,1-1-1 0 0,-1 1 3 0 0,25 4 0 0 0,-20-2 0 0 0,-1 1 0 0 0,18 11-2446 0 0,-19-6 1076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1T14:35:35.3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0 225 7144 0 0,'0'0'257'0'0,"22"0"206"0"0,-20 0-452 0 0,0 0 1 0 0,0 0 0 0 0,0 0 0 0 0,0-1-1 0 0,-1 1 1 0 0,1 0 0 0 0,0-1-1 0 0,0 0 1 0 0,0 1 0 0 0,-1-1-1 0 0,1 0 1 0 0,0 0 0 0 0,-1 0-1 0 0,1 0 1 0 0,0 0 0 0 0,-1 0 0 0 0,0 0-1 0 0,1-1 1 0 0,-1 1 0 0 0,0 0-1 0 0,1-1 1 0 0,-1 1 0 0 0,0-1-1 0 0,0 0 1 0 0,0 1 0 0 0,0-1-12 0 0,49-18 2729 0 0,1-32-732 0 0,-31 26-1051 0 0,-19 25-789 0 0,-1 1-28 0 0,0 0-7 0 0,11-11 58 0 0,24-15-104 0 0,-15 8-84 0 0,-19 17 23 0 0,0-1-1 0 0,0 1 0 0 0,1-1 0 0 0,-1 1 1 0 0,0-1-1 0 0,0 1 0 0 0,1 0 0 0 0,-1 0 0 0 0,1 0 1 0 0,-1-1-1 0 0,1 1 0 0 0,0 1 0 0 0,-1-1 1 0 0,1 0-1 0 0,0 0 0 0 0,-1 1 0 0 0,1-1 1 0 0,0 1-1 0 0,0-1 0 0 0,0 1 0 0 0,0 0 1 0 0,-1 0-1 0 0,1 0 0 0 0,0 0 0 0 0,0 0 1 0 0,0 0-1 0 0,0 0 0 0 0,0 0 0 0 0,-1 1 1 0 0,2 0-15 0 0,0 0 5 0 0,-1 0 0 0 0,1 0 0 0 0,-1 0 0 0 0,1 0 0 0 0,-1 0 0 0 0,1-1 0 0 0,-1 1 0 0 0,1-1 0 0 0,0 1 0 0 0,-1-1 0 0 0,1 0 0 0 0,0 0 0 0 0,0-1 0 0 0,-1 1 0 0 0,1 0 0 0 0,-1-1 0 0 0,1 1 0 0 0,0-1 1 0 0,0 0-6 0 0,57 2 815 0 0,-32 4-770 0 0,135 3 267 0 0,-10 7-392 0 0,-121-14 80 0 0,0 0 0 0 0,0 3 0 0 0,-1 0 0 0 0,1 3 0 0 0,24 7 0 0 0,-30-6 12 0 0,-1-1 1 0 0,1-1 0 0 0,0-1 0 0 0,1-2 0 0 0,20 1-13 0 0,182 26 559 0 0,70 11 531 0 0,-189-24-1307 0 0,211 23 275 0 0,-292-38 12 0 0,-1-2 1 0 0,0 0-1 0 0,0-3 0 0 0,0 0 0 0 0,0-1 0 0 0,6-4-70 0 0,24-5 142 0 0,1 2-1 0 0,0 3 0 0 0,0 2 1 0 0,5 3-142 0 0,366-27 234 0 0,-316 29-234 0 0,-4-1 0 0 0,0 5 0 0 0,31 8 0 0 0,-93-5 11 0 0,0-1 0 0 0,0-3-1 0 0,1-2 1 0 0,-1-2 0 0 0,27-5-11 0 0,254-54 146 0 0,-246 36-149 0 0,-67 18 43 0 0,0 2-1 0 0,0-1 1 0 0,1 2 0 0 0,0 0-1 0 0,0 2 1 0 0,0-1-1 0 0,1 2 1 0 0,14 0-40 0 0,-2 4 182 0 0,24 3 3 0 0,1-3-1 0 0,0-2 1 0 0,13-3-185 0 0,57-14 211 0 0,-69 8-186 0 0,1 2 0 0 0,0 2 0 0 0,28 4-25 0 0,46 3 0 0 0,-1-6 0 0 0,98-16 0 0 0,6 4 0 0 0,-215 13 8 0 0,0 1 0 0 0,1 1-1 0 0,-1 0 1 0 0,1 2-1 0 0,-1 0 1 0 0,0 2 0 0 0,13 3-8 0 0,67 25 11 0 0,132 32-12 0 0,-50-44 1 0 0,221-27 880 0 0,-331 12-722 0 0,-1 4 0 0 0,0 3 0 0 0,0 3 0 0 0,55 21-158 0 0,-76-26-38 0 0,0-2-1 0 0,0-1 1 0 0,1-3-1 0 0,-1-3 0 0 0,1-1 1 0 0,35-6 38 0 0,-36 4 87 0 0,187-33 48 0 0,-156 20 98 0 0,-35 10-234 0 0,0 3 0 0 0,0 1 0 0 0,0 2 0 0 0,0 3 0 0 0,0 1 0 0 0,-1 2 0 0 0,6 4 1 0 0,-17-6 23 0 0,32 4-23 0 0,0-3 0 0 0,0-3 0 0 0,62-6 0 0 0,151 3 128 0 0,-216-3-73 0 0,298-4 88 0 0,-192 22 445 0 0,64 18-588 0 0,-163-22 22 0 0,-24-7 13 0 0,-1-2-1 0 0,0-2 1 0 0,1-2-1 0 0,-1-2 0 0 0,10-3-34 0 0,-21 3 24 0 0,32 2-22 0 0,0 2 0 0 0,0 4 0 0 0,0 2 0 0 0,0 4 0 0 0,-1 2 0 0 0,20 8-2 0 0,-72-18 0 0 0,52 8-36 0 0,0-3-1 0 0,1-3 0 0 0,0-2 1 0 0,0-4-1 0 0,-1-2 0 0 0,17-5 37 0 0,-10 4 83 0 0,0 3 0 0 0,0 3 0 0 0,-1 4 0 0 0,10 4-83 0 0,102 8 0 0 0,-98-15 51 0 0,-1-3 0 0 0,0-4-1 0 0,5-5-50 0 0,221-40 150 0 0,-238 36-72 0 0,94-9 150 0 0,-118 24-213 0 0,-10 0 16 0 0,0-1 1 0 0,0-2 0 0 0,0-1-1 0 0,0-2 1 0 0,0-1-1 0 0,10-5-31 0 0,20-12-126 0 0,137-33 683 0 0,-60 63-392 0 0,-83-5-165 0 0,-1 2 0 0 0,0 2 0 0 0,4 4 0 0 0,-6-2 0 0 0,53 15 0 0 0,28 25 0 0 0,-55-22 0 0 0,22-10 0 0 0,-95-12 0 0 0,1-1 0 0 0,0-1 0 0 0,0 1 0 0 0,0-2 0 0 0,0 0 0 0 0,0 0 0 0 0,10-1 0 0 0,63 19-1956 0 0,-81-15 1064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1T14:35:40.3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1 184 11792 0 0,'0'-26'482'0'0,"29"-5"-257"0"0,38 2 5 0 0,19 14-77 0 0,32 16 518 0 0,-43 2-128 0 0,281 9 1782 0 0,-273-9-1832 0 0,1 4 0 0 0,27 9-493 0 0,-38-5 213 0 0,103 16 718 0 0,77-3-931 0 0,-44-13 1480 0 0,114 24-1480 0 0,-275-26-50 0 0,1-2 0 0 0,0-3 0 0 0,0-2 0 0 0,1-1 0 0 0,-1-3 0 0 0,17-4 50 0 0,-49 3 11 0 0,40-7 305 0 0,0 2 0 0 0,1 3 0 0 0,-1 2 0 0 0,12 3-316 0 0,94 14 817 0 0,-55-10-961 0 0,124 7 512 0 0,-16-8-653 0 0,-68-10 394 0 0,173 26-173 0 0,-282-16 154 0 0,100 9 100 0 0,100-7-190 0 0,-14-24 0 0 0,-155 12 74 0 0,1 2 0 0 0,56 5-74 0 0,-66 0 119 0 0,62 0-2 0 0,151-52-117 0 0,-165 25 0 0 0,73-26 64 0 0,-131 34-26 0 0,0 3 0 0 0,1 2 0 0 0,0 3 0 0 0,7 1-38 0 0,242-21 64 0 0,-262 27-56 0 0,1 2 0 0 0,-1 1 0 0 0,0 2 0 0 0,1 1 0 0 0,-1 3 0 0 0,0 1 0 0 0,0 1 0 0 0,10 6-8 0 0,-9-3 0 0 0,0-2 0 0 0,0-2 0 0 0,1-1 0 0 0,0-2 0 0 0,0-2 0 0 0,32-4 0 0 0,232-9 400 0 0,-100 9-400 0 0,-1 7-64 0 0,-52-1 64 0 0,245-7 54 0 0,-106-3-44 0 0,51 11-10 0 0,14-9 59 0 0,-231 9 274 0 0,154-1-29 0 0,-154-8-207 0 0,0 4 0 0 0,116 16-97 0 0,-40-1 64 0 0,36-28-154 0 0,51 29 154 0 0,66-12 104 0 0,48 2-184 0 0,-65 20 70 0 0,-117-24 84 0 0,-68-5-226 0 0,139-6 216 0 0,18 11-192 0 0,126-18 128 0 0,-161 2-64 0 0,-175 5 0 0 0,-1 5 0 0 0,17 4 0 0 0,70 13 0 0 0,-15-16 0 0 0,129-17 256 0 0,-41 5-256 0 0,-213 11 0 0 0,0 2 0 0 0,1 2 0 0 0,-1 2 0 0 0,3 2 0 0 0,104-2 0 0 0,-4-12 0 0 0,-13-5 0 0 0,-9 43-130 0 0,-112-24 85 0 0,-6 0 41 0 0,0-1 1 0 0,0 0 0 0 0,0 0-1 0 0,0-1 1 0 0,0 0-1 0 0,0 0 1 0 0,1-1-1 0 0,-1 0 1 0 0,0-1-1 0 0,1 0 1 0 0,-1 0-1 0 0,0 0 1 0 0,0-1-1 0 0,7-3 4 0 0,19-14-53 0 0,-29 15 42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1T14:45:14.7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0,'2'0,"2"0,2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1T14:45:18.1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0 269,'48'12,"27"3,1-3,0-4,22-2,88 3,666 16,-773-24,1-3,65-10,194-10,-79 12,-164 10,1-4,-1-5,4-5,168-27,61-1,209-4,-143-24,-316 58,1 4,0 2,0 5,4 3,132-5,-125 1,1 3,-1 5,60 12,-143-17,221 34,1-10,97-8,240-28,-501 8,0-3,0-3,-1-2,15-8,154-14,-128 22,32 0,137 8,-29 1,361-30,-105 27,-27 3,120 56,-242-39,191 15,-357-15,95-7,-218-6,-2 4,1 1,13 7,50 6,95-6,-13 16,-12-18,-176-12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1T14:45:23.1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0 213,'111'6,"-1"4,41 11,-43-5,676 88,-363-36,-198-47,661-5,-174-37,543-126,-451 47,-669 82,1 6,29 5,34-2,757-10,-447 17,1028-12,-540 6,-487-14,-222 5,353-10,632 20,-1223 6,256-5,0 12,88 23,75 25,-363-47,327 32,373 77,-360-44,-350-59,1-4,0-4,6-4,287 21,155-23,-218-5,-86 5,1-12,216-39,267-39,-704 89,554-33,-394 22,135-29,149-17,-355 41,99-16,198-7,383 38,-606 14,0 8,54 18,66 19,212 92,-302-139,-65-6,-143-3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1T14:45:27.0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1 241,'7'12,"85"8,-77-19,838 32,-726-32,727 1,-616-17,34-9,-85 8,162 7,-50 4,625-42,-797 36,739-37,-729 49,48-1,145-19,-148 5,71 8,-148 4,495-19,304-4,-187 8,-190-7,-294 16,-1 10,210 30,142 24,131-25,-362 15,141 11,-244-47,50-12,150-10,643-19,-94 31,-887 9,92-10,-195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1T14:49:29.7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93,'309'36,"62"32,-246-43,175-8,260 65,157 17,-641-94,1-4,-1-3,2-4,24-6,-1-4,63-19,103-14,-225 39,17-3,0-2,-1-3,28-14,-53 17,32-15,2 2,0 3,2 4,42-8,47 2,1 6,1 8,11 6,-91 7,125-2,-1 10,91 19,180 44,-11-9,-188-46,185-16,-167-22,175 12,-77-9,235 7,-420 7,112-12,-205 5,1 5,1 4,1 6,32-1,745-12,-790 9,96-11,42 0,-76 9,337-6,-323 11,1529-2,-1686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8" y="6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583" tIns="51290" rIns="102583" bIns="51290" numCol="1" anchor="t" anchorCtr="0" compatLnSpc="1">
            <a:prstTxWarp prst="textNoShape">
              <a:avLst/>
            </a:prstTxWarp>
          </a:bodyPr>
          <a:lstStyle>
            <a:lvl1pPr algn="l" defTabSz="1025946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033" y="6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583" tIns="51290" rIns="102583" bIns="51290" numCol="1" anchor="t" anchorCtr="0" compatLnSpc="1">
            <a:prstTxWarp prst="textNoShape">
              <a:avLst/>
            </a:prstTxWarp>
          </a:bodyPr>
          <a:lstStyle>
            <a:lvl1pPr algn="r" defTabSz="1025946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51138" y="533400"/>
            <a:ext cx="4732337" cy="266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006" y="3371814"/>
            <a:ext cx="8188606" cy="319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583" tIns="51290" rIns="102583" bIns="51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8" y="6743625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583" tIns="51290" rIns="102583" bIns="51290" numCol="1" anchor="b" anchorCtr="0" compatLnSpc="1">
            <a:prstTxWarp prst="textNoShape">
              <a:avLst/>
            </a:prstTxWarp>
          </a:bodyPr>
          <a:lstStyle>
            <a:lvl1pPr algn="l" defTabSz="1025946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033" y="6743625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583" tIns="51290" rIns="102583" bIns="51290" numCol="1" anchor="b" anchorCtr="0" compatLnSpc="1">
            <a:prstTxWarp prst="textNoShape">
              <a:avLst/>
            </a:prstTxWarp>
          </a:bodyPr>
          <a:lstStyle>
            <a:lvl1pPr algn="r" defTabSz="1025946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fld id="{F04851C6-DFE3-4577-B0F0-C6F2EF30B7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28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73E2A8-9E80-4963-A736-EE54D2D12DC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88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EC861-7D41-483F-99D0-B3A76D2CCD8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460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6199BB-0CF0-4F2A-A29E-3289466AF6B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04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753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788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02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4ED2875-5A5E-4B51-8F28-4620E87ECF0E}" type="datetime1">
              <a:rPr lang="en-CA" smtClean="0"/>
              <a:pPr/>
              <a:t>2021-02-23</a:t>
            </a:fld>
            <a:endParaRPr lang="en-CA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96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10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25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9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115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47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021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C4C46A-7B32-40CC-AA87-F647A5EF0FD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879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242641-1894-46E1-AAA1-3F184340801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25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8B249-5C58-49EE-BC26-D876F13696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3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2569260658"/>
      </p:ext>
    </p:extLst>
  </p:cSld>
  <p:clrMapOvr>
    <a:masterClrMapping/>
  </p:clrMapOvr>
  <p:transition/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47" y="0"/>
            <a:ext cx="11065561" cy="90805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052513"/>
            <a:ext cx="9433048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540000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4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99" y="1052513"/>
            <a:ext cx="9649073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7D3D6299-2628-4D68-8251-E44BA2D347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9536" y="188640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b="0" noProof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45106840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185" y="1052513"/>
            <a:ext cx="5801783" cy="568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4167" y="1052513"/>
            <a:ext cx="5803900" cy="568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9233F-1D3F-4348-8074-8034497F3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9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D1207-C90F-4902-B4BD-97B3B71A48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FE517-24C0-4FAA-A7FD-B6E692D8EF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0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C908A-35D8-4609-9819-0AA62F3F71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5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CD37F-4977-4305-B888-D427B87749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989818996"/>
      </p:ext>
    </p:extLst>
  </p:cSld>
  <p:clrMapOvr>
    <a:masterClrMapping/>
  </p:clrMapOvr>
  <p:transition/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934" y="0"/>
            <a:ext cx="1171363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5" y="1052513"/>
            <a:ext cx="10105288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7341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77085" y="6597650"/>
            <a:ext cx="814916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tx1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7D3D6299-2628-4D68-8251-E44BA2D347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4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>
          <a:solidFill>
            <a:srgbClr val="0099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99CC"/>
          </a:solidFill>
          <a:latin typeface="Calibri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0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8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8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400">
          <a:solidFill>
            <a:srgbClr val="5F5F5F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customXml" Target="../ink/ink6.xml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10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customXml" Target="../ink/ink7.xml"/><Relationship Id="rId1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wmf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customXml" Target="../ink/ink12.xml"/><Relationship Id="rId10" Type="http://schemas.openxmlformats.org/officeDocument/2006/relationships/image" Target="../media/image43.png"/><Relationship Id="rId4" Type="http://schemas.openxmlformats.org/officeDocument/2006/relationships/image" Target="../media/image250.png"/><Relationship Id="rId9" Type="http://schemas.openxmlformats.org/officeDocument/2006/relationships/customXml" Target="../ink/ink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4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6" Type="http://schemas.openxmlformats.org/officeDocument/2006/relationships/image" Target="../media/image48.png"/><Relationship Id="rId5" Type="http://schemas.openxmlformats.org/officeDocument/2006/relationships/image" Target="../media/image46.wmf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6.xml"/><Relationship Id="rId12" Type="http://schemas.openxmlformats.org/officeDocument/2006/relationships/image" Target="NUL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53.png"/><Relationship Id="rId11" Type="http://schemas.openxmlformats.org/officeDocument/2006/relationships/customXml" Target="../ink/ink17.xml"/><Relationship Id="rId5" Type="http://schemas.openxmlformats.org/officeDocument/2006/relationships/image" Target="../media/image57.png"/><Relationship Id="rId10" Type="http://schemas.openxmlformats.org/officeDocument/2006/relationships/image" Target="NULL"/><Relationship Id="rId4" Type="http://schemas.openxmlformats.org/officeDocument/2006/relationships/customXml" Target="../ink/ink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customXml" Target="../ink/ink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61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4" Type="http://schemas.openxmlformats.org/officeDocument/2006/relationships/customXml" Target="../ink/ink18.xml"/><Relationship Id="rId9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484FA-4D2A-45B0-9B0B-B737A469E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990" y="1501775"/>
            <a:ext cx="10363200" cy="1470025"/>
          </a:xfrm>
        </p:spPr>
        <p:txBody>
          <a:bodyPr/>
          <a:lstStyle/>
          <a:p>
            <a:r>
              <a:rPr lang="en-GB" sz="4400" dirty="0"/>
              <a:t>Methodology</a:t>
            </a:r>
            <a:endParaRPr lang="fr-CH" sz="4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62E918-BC21-407F-B8E9-A2C4292D5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354" y="4034930"/>
            <a:ext cx="5939758" cy="1752600"/>
          </a:xfrm>
        </p:spPr>
        <p:txBody>
          <a:bodyPr/>
          <a:lstStyle/>
          <a:p>
            <a:r>
              <a:rPr lang="en-US" sz="2800" dirty="0"/>
              <a:t>easy but important</a:t>
            </a:r>
          </a:p>
          <a:p>
            <a:endParaRPr lang="fr-CH" sz="2800" dirty="0"/>
          </a:p>
          <a:p>
            <a:endParaRPr lang="fr-CH" sz="2800" dirty="0"/>
          </a:p>
          <a:p>
            <a:r>
              <a:rPr lang="fr-CH" sz="2800" dirty="0"/>
              <a:t>Jean-Yves Le Boudec</a:t>
            </a:r>
          </a:p>
          <a:p>
            <a:r>
              <a:rPr lang="fr-CH" sz="2800" dirty="0"/>
              <a:t>2021</a:t>
            </a:r>
          </a:p>
          <a:p>
            <a:endParaRPr lang="fr-CH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99188-278E-4CEF-8074-955B82D905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CE3FE-1435-4540-8D59-71DEBD79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6672"/>
          <a:stretch/>
        </p:blipFill>
        <p:spPr>
          <a:xfrm>
            <a:off x="2247970" y="2349752"/>
            <a:ext cx="6608637" cy="3849227"/>
          </a:xfrm>
          <a:prstGeom prst="rect">
            <a:avLst/>
          </a:prstGeom>
        </p:spPr>
      </p:pic>
      <p:pic>
        <p:nvPicPr>
          <p:cNvPr id="8" name="Image 29">
            <a:extLst>
              <a:ext uri="{FF2B5EF4-FFF2-40B4-BE49-F238E27FC236}">
                <a16:creationId xmlns:a16="http://schemas.microsoft.com/office/drawing/2014/main" id="{8B64383B-C723-4F3E-85BE-AA25D54D0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41" y="522986"/>
            <a:ext cx="1963343" cy="7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6354-7CF2-40F4-B7F0-CC82D159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Non-dominated metric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CCCB-372B-4466-8714-A4CEAD02F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Often, metric is multi-dimensional.</a:t>
            </a:r>
          </a:p>
          <a:p>
            <a:r>
              <a:rPr lang="en-CA" dirty="0"/>
              <a:t>A metric vector </a:t>
            </a:r>
            <a:r>
              <a:rPr lang="en-US" dirty="0"/>
              <a:t>is </a:t>
            </a:r>
            <a:r>
              <a:rPr lang="en-US" i="1" dirty="0">
                <a:solidFill>
                  <a:srgbClr val="FF0000"/>
                </a:solidFill>
              </a:rPr>
              <a:t>non dominated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i.e. there is no other metric vector that is better in all dimensions.</a:t>
            </a:r>
          </a:p>
          <a:p>
            <a:endParaRPr lang="en-US" dirty="0"/>
          </a:p>
          <a:p>
            <a:r>
              <a:rPr lang="en-US" dirty="0"/>
              <a:t>Configurations A and D are non dominated.</a:t>
            </a:r>
            <a:br>
              <a:rPr lang="en-US" dirty="0"/>
            </a:br>
            <a:r>
              <a:rPr lang="en-US" dirty="0"/>
              <a:t>They are the only configurations of interest.</a:t>
            </a:r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994CF-759B-47CF-AEC8-40574B42D0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E4BE5D9-90BB-4FBA-ADA8-156639F33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23063" y="2584785"/>
            <a:ext cx="4981092" cy="3940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4365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Load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You need to define the load under which your system operates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7EC1A19-D30C-471E-A8D3-25321A16504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6F4B19-F9B3-48AE-B794-3079659DD8DB}"/>
              </a:ext>
            </a:extLst>
          </p:cNvPr>
          <p:cNvGrpSpPr/>
          <p:nvPr/>
        </p:nvGrpSpPr>
        <p:grpSpPr>
          <a:xfrm>
            <a:off x="395968" y="1751239"/>
            <a:ext cx="9143999" cy="1643467"/>
            <a:chOff x="0" y="1010726"/>
            <a:chExt cx="11973013" cy="21431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96668D-1B4D-4D37-845F-A4BAD86DA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10726"/>
              <a:ext cx="11973013" cy="214314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A5AEBAE-A09F-4A82-A819-D0F60212E055}"/>
                    </a:ext>
                  </a:extLst>
                </p14:cNvPr>
                <p14:cNvContentPartPr/>
                <p14:nvPr/>
              </p14:nvContentPartPr>
              <p14:xfrm>
                <a:off x="5873934" y="2171507"/>
                <a:ext cx="61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A5AEBAE-A09F-4A82-A819-D0F60212E0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26857" y="2099507"/>
                  <a:ext cx="99803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6DB5A4-2A1C-41B9-9C60-25A7D9CD59F7}"/>
                    </a:ext>
                  </a:extLst>
                </p14:cNvPr>
                <p14:cNvContentPartPr/>
                <p14:nvPr/>
              </p14:nvContentPartPr>
              <p14:xfrm>
                <a:off x="5886174" y="2045147"/>
                <a:ext cx="592128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6DB5A4-2A1C-41B9-9C60-25A7D9CD59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9038" y="1951426"/>
                  <a:ext cx="6015082" cy="354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971AF3-3BDA-4A0B-8EB3-F160E1D46AD8}"/>
                    </a:ext>
                  </a:extLst>
                </p14:cNvPr>
                <p14:cNvContentPartPr/>
                <p14:nvPr/>
              </p14:nvContentPartPr>
              <p14:xfrm>
                <a:off x="256854" y="2377427"/>
                <a:ext cx="11459880" cy="223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971AF3-3BDA-4A0B-8EB3-F160E1D46A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9717" y="2283645"/>
                  <a:ext cx="11553682" cy="410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C70ACE-AFD2-41DC-A24D-5F50B2706AA7}"/>
                    </a:ext>
                  </a:extLst>
                </p14:cNvPr>
                <p14:cNvContentPartPr/>
                <p14:nvPr/>
              </p14:nvContentPartPr>
              <p14:xfrm>
                <a:off x="199614" y="2760467"/>
                <a:ext cx="7363440" cy="146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C70ACE-AFD2-41DC-A24D-5F50B2706A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2950" y="2666473"/>
                  <a:ext cx="7457239" cy="333677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6A074BB-B944-4687-B331-016251B61FB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60"/>
          <a:stretch/>
        </p:blipFill>
        <p:spPr>
          <a:xfrm>
            <a:off x="395968" y="3394705"/>
            <a:ext cx="9244806" cy="30305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F3446DE-7D14-458C-AEC0-69F12D91AAB7}"/>
                  </a:ext>
                </a:extLst>
              </p14:cNvPr>
              <p14:cNvContentPartPr/>
              <p14:nvPr/>
            </p14:nvContentPartPr>
            <p14:xfrm>
              <a:off x="4469574" y="5154467"/>
              <a:ext cx="5071680" cy="153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F3446DE-7D14-458C-AEC0-69F12D91AA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33574" y="5082467"/>
                <a:ext cx="51433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D6190B-C4AD-499B-B3A8-7EE601D11DE0}"/>
                  </a:ext>
                </a:extLst>
              </p14:cNvPr>
              <p14:cNvContentPartPr/>
              <p14:nvPr/>
            </p14:nvContentPartPr>
            <p14:xfrm>
              <a:off x="550614" y="5396747"/>
              <a:ext cx="7207200" cy="143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D6190B-C4AD-499B-B3A8-7EE601D11D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4974" y="5324747"/>
                <a:ext cx="7278840" cy="286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6416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Know your goals</a:t>
            </a:r>
          </a:p>
        </p:txBody>
      </p:sp>
      <p:sp>
        <p:nvSpPr>
          <p:cNvPr id="13317" name="Rectangle 7"/>
          <p:cNvSpPr>
            <a:spLocks noGrp="1" noChangeArrowheads="1"/>
          </p:cNvSpPr>
          <p:nvPr>
            <p:ph idx="1"/>
          </p:nvPr>
        </p:nvSpPr>
        <p:spPr>
          <a:xfrm>
            <a:off x="644981" y="2623912"/>
            <a:ext cx="8856662" cy="3852863"/>
          </a:xfrm>
        </p:spPr>
        <p:txBody>
          <a:bodyPr/>
          <a:lstStyle/>
          <a:p>
            <a:pPr eaLnBrk="1" hangingPunct="1"/>
            <a:r>
              <a:rPr lang="en-US" noProof="0" dirty="0">
                <a:solidFill>
                  <a:schemeClr val="tx1"/>
                </a:solidFill>
              </a:rPr>
              <a:t>Goal </a:t>
            </a:r>
            <a:r>
              <a:rPr lang="en-US" dirty="0">
                <a:solidFill>
                  <a:schemeClr val="tx1"/>
                </a:solidFill>
              </a:rPr>
              <a:t>in Example 1.1 is to make a </a:t>
            </a:r>
            <a:r>
              <a:rPr lang="en-US" i="1" dirty="0">
                <a:solidFill>
                  <a:srgbClr val="FF0000"/>
                </a:solidFill>
              </a:rPr>
              <a:t>comparison</a:t>
            </a:r>
          </a:p>
          <a:p>
            <a:pPr eaLnBrk="1" hangingPunct="1"/>
            <a:endParaRPr lang="en-US" noProof="0" dirty="0">
              <a:solidFill>
                <a:schemeClr val="tx1"/>
              </a:solidFill>
            </a:endParaRPr>
          </a:p>
          <a:p>
            <a:pPr eaLnBrk="1" hangingPunct="1"/>
            <a:endParaRPr lang="en-US" noProof="0" dirty="0">
              <a:solidFill>
                <a:schemeClr val="tx1"/>
              </a:solidFill>
            </a:endParaRPr>
          </a:p>
          <a:p>
            <a:pPr eaLnBrk="1" hangingPunct="1"/>
            <a:endParaRPr lang="en-US" noProof="0" dirty="0">
              <a:solidFill>
                <a:schemeClr val="tx1"/>
              </a:solidFill>
            </a:endParaRPr>
          </a:p>
          <a:p>
            <a:pPr eaLnBrk="1" hangingPunct="1"/>
            <a:endParaRPr lang="en-US" noProof="0" dirty="0">
              <a:solidFill>
                <a:schemeClr val="tx1"/>
              </a:solidFill>
            </a:endParaRPr>
          </a:p>
          <a:p>
            <a:pPr eaLnBrk="1" hangingPunct="1"/>
            <a:endParaRPr lang="en-US" noProof="0" dirty="0">
              <a:solidFill>
                <a:schemeClr val="tx1"/>
              </a:solidFill>
            </a:endParaRPr>
          </a:p>
          <a:p>
            <a:pPr eaLnBrk="1" hangingPunct="1"/>
            <a:endParaRPr lang="en-US" noProof="0" dirty="0">
              <a:solidFill>
                <a:schemeClr val="tx1"/>
              </a:solidFill>
            </a:endParaRPr>
          </a:p>
          <a:p>
            <a:pPr eaLnBrk="1" hangingPunct="1"/>
            <a:r>
              <a:rPr lang="en-US" noProof="0" dirty="0">
                <a:solidFill>
                  <a:schemeClr val="tx1"/>
                </a:solidFill>
              </a:rPr>
              <a:t>Goal in Example 1.2 is to provide an </a:t>
            </a:r>
            <a:r>
              <a:rPr lang="en-US" i="1" noProof="0" dirty="0">
                <a:solidFill>
                  <a:srgbClr val="FF0000"/>
                </a:solidFill>
              </a:rPr>
              <a:t>engineering rule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1221965" y="6597650"/>
            <a:ext cx="814916" cy="260350"/>
          </a:xfrm>
        </p:spPr>
        <p:txBody>
          <a:bodyPr/>
          <a:lstStyle/>
          <a:p>
            <a:pPr>
              <a:defRPr/>
            </a:pPr>
            <a:fld id="{07EC1A19-D30C-471E-A8D3-25321A16504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75B36-9421-48F4-BADC-50D5EC618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81" y="1040946"/>
            <a:ext cx="9143999" cy="16434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F4078F-8CC8-4208-8DD6-169BAD1FB7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60" b="35174"/>
          <a:stretch/>
        </p:blipFill>
        <p:spPr>
          <a:xfrm>
            <a:off x="576831" y="3525335"/>
            <a:ext cx="9244806" cy="1948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175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>
          <a:xfrm>
            <a:off x="143934" y="0"/>
            <a:ext cx="11713633" cy="1098096"/>
          </a:xfrm>
        </p:spPr>
        <p:txBody>
          <a:bodyPr/>
          <a:lstStyle/>
          <a:p>
            <a:pPr eaLnBrk="1" hangingPunct="1"/>
            <a:r>
              <a:rPr lang="en-US" noProof="0" dirty="0"/>
              <a:t>2. Factors</a:t>
            </a:r>
            <a:br>
              <a:rPr lang="en-US" noProof="0" dirty="0"/>
            </a:br>
            <a:r>
              <a:rPr lang="en-US" noProof="0" dirty="0"/>
              <a:t>TCP Throughput Increases with Mobility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2B0A826-73B9-4713-8276-B10771967D4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4209831" y="2164190"/>
            <a:ext cx="184731" cy="3693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E62B4-13B6-41C8-A30F-A59D8B20E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5054"/>
            <a:ext cx="11877762" cy="138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22BD5-552F-412A-BE2A-FB8DBE111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524" y="2877910"/>
            <a:ext cx="6043657" cy="36814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1D0541-2A95-4F96-9BC5-B436648F61AF}"/>
              </a:ext>
            </a:extLst>
          </p:cNvPr>
          <p:cNvSpPr/>
          <p:nvPr/>
        </p:nvSpPr>
        <p:spPr bwMode="auto">
          <a:xfrm>
            <a:off x="1828800" y="2282158"/>
            <a:ext cx="10048962" cy="448322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001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mobility increase throughput ?</a:t>
            </a:r>
          </a:p>
        </p:txBody>
      </p:sp>
      <p:sp>
        <p:nvSpPr>
          <p:cNvPr id="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0075" y="1052513"/>
            <a:ext cx="3515661" cy="5689600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Yes, as proven by this experiment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It is true but perhaps only for a very specific system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No, it is not true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9754DCF-F721-4A3A-8488-751087371AF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82CA34-3451-498D-B182-CC7AAFBD6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720" y="1514475"/>
            <a:ext cx="5626361" cy="2494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2061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5BA2C9-E05C-40CA-93FA-B652AF701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Answer C</a:t>
            </a:r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2F3B8-CC8A-4B54-A91F-28AF9CFFC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8F742-B663-45E7-BCF1-BE64C952F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725"/>
          <a:stretch/>
        </p:blipFill>
        <p:spPr>
          <a:xfrm>
            <a:off x="2425868" y="888200"/>
            <a:ext cx="9123801" cy="20570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AD3721-6868-4AF5-A183-A813C8A650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61" y="2780982"/>
            <a:ext cx="12192000" cy="40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2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Why were we fooled ?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noProof="0" dirty="0">
                <a:solidFill>
                  <a:srgbClr val="FF0000"/>
                </a:solidFill>
              </a:rPr>
              <a:t>Hidden factor </a:t>
            </a:r>
            <a:r>
              <a:rPr lang="en-US" noProof="0" dirty="0"/>
              <a:t>had a more important role than the factor we were interested in</a:t>
            </a:r>
          </a:p>
          <a:p>
            <a:pPr eaLnBrk="1" hangingPunct="1"/>
            <a:endParaRPr lang="fr-CH" dirty="0"/>
          </a:p>
          <a:p>
            <a:r>
              <a:rPr lang="en-US" dirty="0"/>
              <a:t>Factor: an element that may impact the performance</a:t>
            </a:r>
          </a:p>
          <a:p>
            <a:pPr lvl="1"/>
            <a:r>
              <a:rPr lang="en-US" dirty="0"/>
              <a:t>(desired factors): speed of user, intensity of load, number of servers …</a:t>
            </a:r>
          </a:p>
          <a:p>
            <a:pPr lvl="1"/>
            <a:r>
              <a:rPr lang="en-US" dirty="0"/>
              <a:t>(nuisance factors): socket buffer size, time of the day …</a:t>
            </a:r>
          </a:p>
          <a:p>
            <a:endParaRPr lang="en-US" noProof="0" dirty="0"/>
          </a:p>
          <a:p>
            <a:pPr eaLnBrk="1" hangingPunct="1"/>
            <a:endParaRPr lang="en-US" noProof="0" dirty="0"/>
          </a:p>
          <a:p>
            <a:pPr eaLnBrk="1" hangingPunct="1"/>
            <a:r>
              <a:rPr lang="en-US" noProof="0" dirty="0"/>
              <a:t>We interpreted </a:t>
            </a:r>
            <a:r>
              <a:rPr lang="en-US" noProof="0" dirty="0">
                <a:solidFill>
                  <a:srgbClr val="FF3300"/>
                </a:solidFill>
              </a:rPr>
              <a:t>correlation</a:t>
            </a:r>
            <a:r>
              <a:rPr lang="en-US" noProof="0" dirty="0"/>
              <a:t> as </a:t>
            </a:r>
            <a:r>
              <a:rPr lang="en-US" noProof="0" dirty="0">
                <a:solidFill>
                  <a:srgbClr val="FF3300"/>
                </a:solidFill>
              </a:rPr>
              <a:t>causality</a:t>
            </a:r>
          </a:p>
          <a:p>
            <a:pPr eaLnBrk="1" hangingPunct="1"/>
            <a:r>
              <a:rPr lang="en-US" noProof="0" dirty="0"/>
              <a:t>Need to be aware of all factors and incorporate in the analysis</a:t>
            </a:r>
          </a:p>
          <a:p>
            <a:pPr eaLnBrk="1" hangingPunct="1"/>
            <a:r>
              <a:rPr lang="en-US" noProof="0" dirty="0"/>
              <a:t>Or randomize experiment to reduce impact of hidden factors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7EC1A19-D30C-471E-A8D3-25321A16504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386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2331-6145-4980-9931-F6B197B1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Simpson’s Paradox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50AFC-AAD8-4BB3-A08E-197D119E4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well known phenomenon -- Special case of Hidden Factor paradox when metric is success rate and factors are discrete.</a:t>
            </a:r>
          </a:p>
          <a:p>
            <a:r>
              <a:rPr lang="en-CA" dirty="0"/>
              <a:t>Ex: UC Berkeley gender bias case 1973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Women are less</a:t>
            </a:r>
            <a:br>
              <a:rPr lang="en-CA" dirty="0"/>
            </a:br>
            <a:r>
              <a:rPr lang="en-CA" dirty="0"/>
              <a:t>likely to be admitted at</a:t>
            </a:r>
            <a:br>
              <a:rPr lang="en-CA" dirty="0"/>
            </a:br>
            <a:r>
              <a:rPr lang="en-CA" dirty="0"/>
              <a:t>university</a:t>
            </a:r>
          </a:p>
          <a:p>
            <a:endParaRPr lang="en-CA" dirty="0"/>
          </a:p>
          <a:p>
            <a:r>
              <a:rPr lang="en-CA" dirty="0"/>
              <a:t>But at every department, women</a:t>
            </a:r>
            <a:br>
              <a:rPr lang="en-CA" dirty="0"/>
            </a:br>
            <a:r>
              <a:rPr lang="en-CA" dirty="0"/>
              <a:t>are equally or more likely to be</a:t>
            </a:r>
            <a:br>
              <a:rPr lang="en-CA" dirty="0"/>
            </a:br>
            <a:r>
              <a:rPr lang="en-CA" dirty="0"/>
              <a:t>admitted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C55EC-35B9-4A6F-BAFE-5CEB690AB3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319">
            <a:extLst>
              <a:ext uri="{FF2B5EF4-FFF2-40B4-BE49-F238E27FC236}">
                <a16:creationId xmlns:a16="http://schemas.microsoft.com/office/drawing/2014/main" id="{B7FDD279-D529-4471-AA0C-7E185B41A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41908" y="2068036"/>
            <a:ext cx="8047827" cy="47899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547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2CA8-795A-442F-B708-A7463F72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Simpson’s paradox with TCP throughput on mobiles</a:t>
            </a:r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BFC24-FD7D-4C27-B6C3-87C2834DD8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30762-0125-424B-858C-4A48B9A3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7" y="740705"/>
            <a:ext cx="8818392" cy="61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0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Simpson’s paradox explained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good</m:t>
                          </m:r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 b="0" i="0" smtClean="0">
                          <a:latin typeface="Cambria Math" panose="02040503050406030204" pitchFamily="18" charset="0"/>
                        </a:rPr>
                        <m:t>slow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 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good</m:t>
                              </m:r>
                              <m: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i="0">
                              <a:latin typeface="Cambria Math" panose="02040503050406030204" pitchFamily="18" charset="0"/>
                            </a:rPr>
                            <m:t>slow</m:t>
                          </m:r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slow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 b="0" i="0" smtClean="0">
                          <a:latin typeface="Cambria Math" panose="02040503050406030204" pitchFamily="18" charset="0"/>
                        </a:rPr>
                        <m:t>fast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good</m:t>
                              </m:r>
                              <m: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fast</m:t>
                          </m:r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fast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Slow mobiles are bad not because they are slow but because they have small socket buffers.</a:t>
                </a:r>
              </a:p>
              <a:p>
                <a:r>
                  <a:rPr lang="en-US" dirty="0"/>
                  <a:t>The global metric is a weighted sum of the conditional metric given speed.</a:t>
                </a:r>
              </a:p>
              <a:p>
                <a:r>
                  <a:rPr lang="en-US" dirty="0"/>
                  <a:t>Weights distort the result.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8419872-334B-46B2-9802-AA12500AEBD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966223" y="4281092"/>
            <a:ext cx="8489932" cy="2554228"/>
            <a:chOff x="773002" y="4730128"/>
            <a:chExt cx="8489932" cy="25542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46003" y="5135739"/>
                  <a:ext cx="3686907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dirty="0">
                      <a:latin typeface="+mn-lt"/>
                    </a:rPr>
                    <a:t>good = high </a:t>
                  </a:r>
                  <a:r>
                    <a:rPr lang="fr-CH" dirty="0" err="1">
                      <a:latin typeface="+mn-lt"/>
                    </a:rPr>
                    <a:t>throughput</a:t>
                  </a:r>
                  <a:br>
                    <a:rPr lang="fr-CH" dirty="0">
                      <a:latin typeface="+mn-lt"/>
                    </a:rPr>
                  </a:br>
                  <a:r>
                    <a:rPr lang="fr-CH" dirty="0" err="1">
                      <a:latin typeface="+mn-lt"/>
                    </a:rPr>
                    <a:t>nf</a:t>
                  </a:r>
                  <a:r>
                    <a:rPr lang="fr-CH" dirty="0">
                      <a:latin typeface="+mn-lt"/>
                    </a:rPr>
                    <a:t> = nuisance factor </a:t>
                  </a:r>
                  <a:br>
                    <a:rPr lang="fr-CH" dirty="0">
                      <a:latin typeface="+mn-lt"/>
                    </a:rPr>
                  </a:br>
                  <a:r>
                    <a:rPr lang="fr-CH" dirty="0" err="1">
                      <a:latin typeface="+mn-lt"/>
                    </a:rPr>
                    <a:t>hf</a:t>
                  </a:r>
                  <a:r>
                    <a:rPr lang="fr-CH" dirty="0">
                      <a:latin typeface="+mn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CH" i="1">
                          <a:latin typeface="Cambria Math" panose="02040503050406030204" pitchFamily="18" charset="0"/>
                        </a:rPr>
                        <m:t>∈{</m:t>
                      </m:r>
                      <m:r>
                        <m:rPr>
                          <m:sty m:val="p"/>
                        </m:rPr>
                        <a:rPr lang="fr-CH">
                          <a:latin typeface="Cambria Math" panose="02040503050406030204" pitchFamily="18" charset="0"/>
                        </a:rPr>
                        <m:t>Large</m:t>
                      </m:r>
                      <m:r>
                        <a:rPr lang="fr-CH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>
                          <a:latin typeface="Cambria Math" panose="02040503050406030204" pitchFamily="18" charset="0"/>
                        </a:rPr>
                        <m:t>socket</m:t>
                      </m:r>
                      <m:r>
                        <a:rPr lang="fr-CH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>
                          <a:latin typeface="Cambria Math" panose="02040503050406030204" pitchFamily="18" charset="0"/>
                        </a:rPr>
                        <m:t>buffer</m:t>
                      </m:r>
                      <m:r>
                        <a:rPr lang="fr-CH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>
                          <a:latin typeface="Cambria Math" panose="02040503050406030204" pitchFamily="18" charset="0"/>
                        </a:rPr>
                        <m:t>Small</m:t>
                      </m:r>
                      <m:r>
                        <a:rPr lang="fr-CH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>
                          <a:latin typeface="Cambria Math" panose="02040503050406030204" pitchFamily="18" charset="0"/>
                        </a:rPr>
                        <m:t>socket</m:t>
                      </m:r>
                      <m:r>
                        <a:rPr lang="fr-CH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>
                          <a:latin typeface="Cambria Math" panose="02040503050406030204" pitchFamily="18" charset="0"/>
                        </a:rPr>
                        <m:t>buffer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003" y="5135739"/>
                  <a:ext cx="3686907" cy="738664"/>
                </a:xfrm>
                <a:prstGeom prst="rect">
                  <a:avLst/>
                </a:prstGeom>
                <a:blipFill>
                  <a:blip r:embed="rId3"/>
                  <a:stretch>
                    <a:fillRect t="-2479" b="-6612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73002" y="6168538"/>
                  <a:ext cx="3870996" cy="11158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fr-CH">
                                <a:latin typeface="Cambria Math" panose="02040503050406030204" pitchFamily="18" charset="0"/>
                              </a:rPr>
                              <m:t>Small</m:t>
                            </m:r>
                            <m:r>
                              <a:rPr lang="fr-CH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>
                                <a:latin typeface="Cambria Math" panose="02040503050406030204" pitchFamily="18" charset="0"/>
                              </a:rPr>
                              <m:t>socket</m:t>
                            </m:r>
                            <m:r>
                              <a:rPr lang="fr-CH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>
                                <a:latin typeface="Cambria Math" panose="02040503050406030204" pitchFamily="18" charset="0"/>
                              </a:rPr>
                              <m:t>buffer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fr-CH">
                            <a:latin typeface="Cambria Math" panose="02040503050406030204" pitchFamily="18" charset="0"/>
                          </a:rPr>
                          <m:t>slow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≈79%</m:t>
                        </m:r>
                      </m:oMath>
                      <m:oMath xmlns:m="http://schemas.openxmlformats.org/officeDocument/2006/math">
                        <m:r>
                          <a:rPr lang="fr-CH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Small</m:t>
                            </m:r>
                            <m:r>
                              <a:rPr lang="fr-CH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>
                                <a:latin typeface="Cambria Math" panose="02040503050406030204" pitchFamily="18" charset="0"/>
                              </a:rPr>
                              <m:t>socket</m:t>
                            </m:r>
                            <m:r>
                              <a:rPr lang="fr-CH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>
                                <a:latin typeface="Cambria Math" panose="02040503050406030204" pitchFamily="18" charset="0"/>
                              </a:rPr>
                              <m:t>buffer</m:t>
                            </m:r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fast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≈11%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02" y="6168538"/>
                  <a:ext cx="3870996" cy="11158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9374" t="52458" r="18333" b="-1692"/>
            <a:stretch/>
          </p:blipFill>
          <p:spPr bwMode="auto">
            <a:xfrm>
              <a:off x="5173452" y="4730128"/>
              <a:ext cx="4089482" cy="20577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080436" y="1718368"/>
                <a:ext cx="4331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sz="2000" dirty="0" err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436" y="1718368"/>
                <a:ext cx="43313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92147" y="1718368"/>
                <a:ext cx="4331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US" sz="2000" dirty="0" err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47" y="1718368"/>
                <a:ext cx="43313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8037A29-E1A9-435B-8BCD-672547239037}"/>
              </a:ext>
            </a:extLst>
          </p:cNvPr>
          <p:cNvSpPr/>
          <p:nvPr/>
        </p:nvSpPr>
        <p:spPr bwMode="auto">
          <a:xfrm>
            <a:off x="7172324" y="1230004"/>
            <a:ext cx="2175783" cy="5102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69ACC-279A-44D7-81FE-B58BC57F81CF}"/>
              </a:ext>
            </a:extLst>
          </p:cNvPr>
          <p:cNvSpPr/>
          <p:nvPr/>
        </p:nvSpPr>
        <p:spPr bwMode="auto">
          <a:xfrm>
            <a:off x="7030812" y="2113104"/>
            <a:ext cx="2175783" cy="5102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F5EFC-D850-4FA7-A5BA-1BD6E0B63F56}"/>
              </a:ext>
            </a:extLst>
          </p:cNvPr>
          <p:cNvSpPr/>
          <p:nvPr/>
        </p:nvSpPr>
        <p:spPr bwMode="auto">
          <a:xfrm>
            <a:off x="1024227" y="6157206"/>
            <a:ext cx="3754988" cy="5102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C3CE96-8F2C-4EBD-B3AB-5CD3B6585525}"/>
              </a:ext>
            </a:extLst>
          </p:cNvPr>
          <p:cNvSpPr txBox="1"/>
          <p:nvPr/>
        </p:nvSpPr>
        <p:spPr>
          <a:xfrm>
            <a:off x="8870487" y="1806496"/>
            <a:ext cx="17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rgbClr val="FF0000"/>
                </a:solidFill>
                <a:latin typeface="+mj-lt"/>
              </a:rPr>
              <a:t>Different weights</a:t>
            </a:r>
            <a:endParaRPr lang="fr-CH" sz="18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F667F8-F89D-4030-B1B0-E0164DD6EF43}"/>
              </a:ext>
            </a:extLst>
          </p:cNvPr>
          <p:cNvCxnSpPr>
            <a:stCxn id="15" idx="0"/>
          </p:cNvCxnSpPr>
          <p:nvPr/>
        </p:nvCxnSpPr>
        <p:spPr bwMode="auto">
          <a:xfrm flipH="1" flipV="1">
            <a:off x="9348109" y="1514476"/>
            <a:ext cx="421182" cy="29202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E7AA16-0441-426C-BCF8-5F66672942F4}"/>
              </a:ext>
            </a:extLst>
          </p:cNvPr>
          <p:cNvCxnSpPr>
            <a:cxnSpLocks/>
            <a:stCxn id="15" idx="2"/>
            <a:endCxn id="19" idx="3"/>
          </p:cNvCxnSpPr>
          <p:nvPr/>
        </p:nvCxnSpPr>
        <p:spPr bwMode="auto">
          <a:xfrm flipH="1">
            <a:off x="9206595" y="2175828"/>
            <a:ext cx="562696" cy="19241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B0D7CAD-2103-4277-BB03-FD220B661DCE}"/>
              </a:ext>
            </a:extLst>
          </p:cNvPr>
          <p:cNvSpPr/>
          <p:nvPr/>
        </p:nvSpPr>
        <p:spPr bwMode="auto">
          <a:xfrm>
            <a:off x="1029672" y="5644219"/>
            <a:ext cx="3754988" cy="5102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357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Contents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>
              <a:buFont typeface="Wingdings" pitchFamily="2" charset="2"/>
              <a:buAutoNum type="arabicPeriod"/>
            </a:pPr>
            <a:r>
              <a:rPr lang="en-US" sz="2800" dirty="0"/>
              <a:t>What is performance evaluation about ?</a:t>
            </a:r>
          </a:p>
          <a:p>
            <a:pPr marL="381000" indent="-381000">
              <a:buFont typeface="Wingdings" pitchFamily="2" charset="2"/>
              <a:buAutoNum type="arabicPeriod"/>
            </a:pPr>
            <a:r>
              <a:rPr lang="en-US" sz="2800" dirty="0"/>
              <a:t>Factors</a:t>
            </a:r>
          </a:p>
          <a:p>
            <a:pPr marL="381000" indent="-381000">
              <a:buFont typeface="Wingdings" pitchFamily="2" charset="2"/>
              <a:buAutoNum type="arabicPeriod"/>
            </a:pPr>
            <a:r>
              <a:rPr lang="en-US" sz="2800" dirty="0"/>
              <a:t>The Scientific Method</a:t>
            </a:r>
          </a:p>
          <a:p>
            <a:pPr marL="381000" indent="-381000">
              <a:buFont typeface="Wingdings" pitchFamily="2" charset="2"/>
              <a:buAutoNum type="arabicPeriod"/>
            </a:pPr>
            <a:r>
              <a:rPr lang="en-US" sz="2800" dirty="0"/>
              <a:t>Patterns</a:t>
            </a:r>
          </a:p>
        </p:txBody>
      </p:sp>
      <p:sp>
        <p:nvSpPr>
          <p:cNvPr id="307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9F16D0B-9E78-46D6-AA43-F30E0752CDF2}" type="slidenum">
              <a:rPr lang="en-US" smtClean="0">
                <a:latin typeface="+mj-lt"/>
              </a:rPr>
              <a:pPr/>
              <a:t>2</a:t>
            </a:fld>
            <a:endParaRPr lang="en-US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636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Simpson’s Paradox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good</m:t>
                          </m:r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 b="0" i="0" smtClean="0">
                          <a:latin typeface="Cambria Math" panose="02040503050406030204" pitchFamily="18" charset="0"/>
                        </a:rPr>
                        <m:t>slow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 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good</m:t>
                              </m:r>
                              <m: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i="0">
                              <a:latin typeface="Cambria Math" panose="02040503050406030204" pitchFamily="18" charset="0"/>
                            </a:rPr>
                            <m:t>slow</m:t>
                          </m:r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slow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 b="0" i="0" smtClean="0">
                          <a:latin typeface="Cambria Math" panose="02040503050406030204" pitchFamily="18" charset="0"/>
                        </a:rPr>
                        <m:t>fast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good</m:t>
                              </m:r>
                              <m: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fast</m:t>
                          </m:r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fast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8419872-334B-46B2-9802-AA12500AEBD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9811" y="3253414"/>
                <a:ext cx="7794494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fr-CH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Make the </a:t>
                </a:r>
                <a:r>
                  <a:rPr lang="fr-CH" sz="2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weights</a:t>
                </a:r>
                <a:r>
                  <a:rPr lang="fr-CH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fr-CH" sz="2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equal</a:t>
                </a:r>
                <a:r>
                  <a:rPr lang="fr-CH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!</a:t>
                </a:r>
                <a:br>
                  <a:rPr lang="fr-CH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H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CH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CH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H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fr-CH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slow</m:t>
                          </m:r>
                        </m:e>
                      </m:d>
                      <m:r>
                        <a:rPr lang="fr-CH" sz="2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sz="2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H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CH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CH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H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fr-CH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fast</m:t>
                          </m:r>
                        </m:e>
                      </m:d>
                      <m:r>
                        <a:rPr lang="fr-CH" sz="2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24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2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CH" sz="2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</a:endParaRPr>
              </a:p>
              <a:p>
                <a:endParaRPr lang="fr-CH" sz="2000" dirty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811" y="3253414"/>
                <a:ext cx="7794494" cy="1138773"/>
              </a:xfrm>
              <a:prstGeom prst="rect">
                <a:avLst/>
              </a:prstGeom>
              <a:blipFill>
                <a:blip r:embed="rId3"/>
                <a:stretch>
                  <a:fillRect t="-427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CA8BBC8-E00B-4B70-BCF1-D0C00E5F4E20}"/>
              </a:ext>
            </a:extLst>
          </p:cNvPr>
          <p:cNvSpPr/>
          <p:nvPr/>
        </p:nvSpPr>
        <p:spPr bwMode="auto">
          <a:xfrm>
            <a:off x="7172324" y="1230004"/>
            <a:ext cx="2175783" cy="5102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2EC005-B4DD-4134-8555-92388E651F88}"/>
              </a:ext>
            </a:extLst>
          </p:cNvPr>
          <p:cNvSpPr/>
          <p:nvPr/>
        </p:nvSpPr>
        <p:spPr bwMode="auto">
          <a:xfrm>
            <a:off x="7030812" y="2113104"/>
            <a:ext cx="2175783" cy="5102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8F7794-85BF-43B6-B1AE-40CBF39F7E8A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996793" y="2623372"/>
            <a:ext cx="1121911" cy="58111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2262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4ECF-9F7A-4675-802E-F926CD8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𝑃(𝑛𝑓=𝑖│slow)=𝑃(𝑛𝑓=𝑖│fast),   ∀𝑖     </a:t>
            </a:r>
            <a:r>
              <a:rPr lang="fr-CH" dirty="0" err="1"/>
              <a:t>means</a:t>
            </a:r>
            <a:r>
              <a:rPr lang="fr-CH" dirty="0"/>
              <a:t>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DFCC11-E0F1-4C56-84D0-74AC145B31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The nuisance factor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desired factor slow/fast are independent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dirty="0"/>
                  <a:t>The nuisance factor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distributed uniformly across all experimental conditions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dirty="0"/>
                  <a:t>A and B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dirty="0"/>
                  <a:t>None of the </a:t>
                </a:r>
                <a:r>
                  <a:rPr lang="fr-CH" dirty="0" err="1"/>
                  <a:t>above</a:t>
                </a:r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dirty="0"/>
                  <a:t>I </a:t>
                </a:r>
                <a:r>
                  <a:rPr lang="fr-CH" dirty="0" err="1"/>
                  <a:t>don’t</a:t>
                </a:r>
                <a:r>
                  <a:rPr lang="fr-CH" dirty="0"/>
                  <a:t> know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DFCC11-E0F1-4C56-84D0-74AC145B31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4" t="-107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09665-3E27-4876-AC2F-A17DE562C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37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CA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CA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mtClean="0">
                          <a:latin typeface="Cambria Math" panose="02040503050406030204" pitchFamily="18" charset="0"/>
                        </a:rPr>
                        <m:t>are</m:t>
                      </m:r>
                      <m:r>
                        <a:rPr lang="en-CA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mtClean="0">
                          <a:latin typeface="Cambria Math" panose="02040503050406030204" pitchFamily="18" charset="0"/>
                        </a:rPr>
                        <m:t>independent</m:t>
                      </m:r>
                    </m:oMath>
                  </m:oMathPara>
                </a14:m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CA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CA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does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depend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Answer A is correct</a:t>
                </a:r>
              </a:p>
              <a:p>
                <a:endParaRPr lang="en-CA" dirty="0"/>
              </a:p>
              <a:p>
                <a:r>
                  <a:rPr lang="en-CA" dirty="0"/>
                  <a:t>Answer B means </a:t>
                </a:r>
                <a14:m>
                  <m:oMath xmlns:m="http://schemas.openxmlformats.org/officeDocument/2006/math">
                    <m:r>
                      <a:rPr lang="en-CA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>
                            <a:latin typeface="Cambria Math" panose="02040503050406030204" pitchFamily="18" charset="0"/>
                          </a:rPr>
                          <m:t>h𝑓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CA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slow</m:t>
                        </m:r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>
                            <a:latin typeface="Cambria Math" panose="02040503050406030204" pitchFamily="18" charset="0"/>
                          </a:rPr>
                          <m:t>h𝑓</m:t>
                        </m:r>
                        <m:r>
                          <a:rPr lang="en-CA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slow</m:t>
                        </m:r>
                      </m:e>
                    </m:d>
                    <m:r>
                      <a:rPr lang="en-CA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/>
                  <a:t> and is not necessary</a:t>
                </a:r>
                <a:endParaRPr lang="en-CA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8419872-334B-46B2-9802-AA12500AEBD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58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B0D541-988B-4760-9649-F45D8187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Avoiding Simpson’s Paradox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2E25AD-B58E-490E-AB4C-D163FF884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Make the weights equal = </a:t>
            </a:r>
          </a:p>
          <a:p>
            <a:r>
              <a:rPr lang="en-CA" dirty="0"/>
              <a:t>	ensure that nuisance factor is independent of desired factor. </a:t>
            </a:r>
          </a:p>
          <a:p>
            <a:endParaRPr lang="en-CA" dirty="0"/>
          </a:p>
          <a:p>
            <a:r>
              <a:rPr lang="en-CA" dirty="0"/>
              <a:t>For example: assume the desired factor is not controlled (imposed by experimental conditions) but the nuisance factor can be chosen freely:</a:t>
            </a:r>
          </a:p>
          <a:p>
            <a:pPr lvl="1"/>
            <a:r>
              <a:rPr lang="en-CA" dirty="0"/>
              <a:t>choose the value of the nuisance factor by drawing at random from a distribution, same for every value of desired factor.</a:t>
            </a:r>
          </a:p>
          <a:p>
            <a:pPr lvl="1"/>
            <a:r>
              <a:rPr lang="en-CA" dirty="0" err="1"/>
              <a:t>e.g</a:t>
            </a:r>
            <a:r>
              <a:rPr lang="en-CA" dirty="0"/>
              <a:t>: </a:t>
            </a:r>
            <a:r>
              <a:rPr lang="en-GB" dirty="0"/>
              <a:t>the probability of choosing S for a slow is the same as for a fast (instead of 79% and 11%)</a:t>
            </a:r>
            <a:endParaRPr lang="fr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9628C-AF8B-4376-B739-B6F3852104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D3D6299-2628-4D68-8251-E44BA2D347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76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Take-Home Message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Identify hidden factors – make them disappear if you can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pPr eaLnBrk="1" hangingPunct="1"/>
            <a:r>
              <a:rPr lang="en-US" noProof="0" dirty="0"/>
              <a:t>else make them appear explicitly in the analysis,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noProof="0" dirty="0"/>
              <a:t>or randomize the experiments to neutralize their impact (i.e. make the nuisance factors independent of the </a:t>
            </a:r>
            <a:r>
              <a:rPr lang="en-US" noProof="0"/>
              <a:t>desired factors)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7EC1A19-D30C-471E-A8D3-25321A16504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66781" y="1808785"/>
            <a:ext cx="9245600" cy="1203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9046" y="3012109"/>
            <a:ext cx="9061450" cy="1754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626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" dirty="0"/>
              <a:t>Performance evaluation uses the language of probabilities</a:t>
            </a:r>
          </a:p>
          <a:p>
            <a:r>
              <a:rPr lang="" dirty="0"/>
              <a:t>In this course we will exercise how to use probability theory in practice to do scientific work</a:t>
            </a:r>
          </a:p>
          <a:p>
            <a:r>
              <a:rPr lang="" dirty="0"/>
              <a:t>These are the same fundamentals as data science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CA" smtClean="0"/>
              <a:pPr>
                <a:defRPr/>
              </a:pPr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8881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182" y="98556"/>
            <a:ext cx="8785225" cy="908050"/>
          </a:xfrm>
        </p:spPr>
        <p:txBody>
          <a:bodyPr/>
          <a:lstStyle/>
          <a:p>
            <a:r>
              <a:rPr lang="en-US" dirty="0"/>
              <a:t>Putting Things Together</a:t>
            </a:r>
            <a:br>
              <a:rPr lang="en-US" dirty="0"/>
            </a:br>
            <a:r>
              <a:rPr lang="en-US" dirty="0"/>
              <a:t>A Performance Evaluation Study…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8419872-334B-46B2-9802-AA12500AEBDF}" type="slidenum">
              <a:rPr lang="en-US" smtClean="0">
                <a:latin typeface="+mj-lt"/>
              </a:rPr>
              <a:pPr>
                <a:defRPr/>
              </a:pPr>
              <a:t>26</a:t>
            </a:fld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833" y="2708904"/>
            <a:ext cx="246697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8933" y="4558672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under study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5919150" y="1780740"/>
              <a:ext cx="427680" cy="9396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7270" y="1768860"/>
                <a:ext cx="451440" cy="9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3166230" y="3734820"/>
              <a:ext cx="1557720" cy="464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54350" y="3722940"/>
                <a:ext cx="158148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/>
              <p14:cNvContentPartPr/>
              <p14:nvPr/>
            </p14:nvContentPartPr>
            <p14:xfrm>
              <a:off x="7513230" y="3611700"/>
              <a:ext cx="1371600" cy="3157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1350" y="3599820"/>
                <a:ext cx="1395360" cy="3394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/>
          <p:cNvSpPr txBox="1"/>
          <p:nvPr/>
        </p:nvSpPr>
        <p:spPr>
          <a:xfrm>
            <a:off x="5518111" y="126824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Goals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25111" y="3540518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Load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5790" y="3473210"/>
            <a:ext cx="1147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Metric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/>
              <p14:cNvContentPartPr/>
              <p14:nvPr/>
            </p14:nvContentPartPr>
            <p14:xfrm flipV="1">
              <a:off x="6046980" y="4919724"/>
              <a:ext cx="427680" cy="939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flipV="1">
                <a:off x="6035100" y="4907844"/>
                <a:ext cx="451440" cy="9633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/>
          <p:cNvSpPr txBox="1"/>
          <p:nvPr/>
        </p:nvSpPr>
        <p:spPr>
          <a:xfrm>
            <a:off x="5645940" y="5735832"/>
            <a:ext cx="122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59078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410" y="454025"/>
            <a:ext cx="3717679" cy="3060212"/>
          </a:xfrm>
          <a:prstGeom prst="rect">
            <a:avLst/>
          </a:prstGeom>
        </p:spPr>
      </p:pic>
      <p:pic>
        <p:nvPicPr>
          <p:cNvPr id="21506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9164" y="1427163"/>
            <a:ext cx="7283450" cy="531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3. The scientific method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563336" y="1052513"/>
            <a:ext cx="5802700" cy="5689600"/>
          </a:xfrm>
        </p:spPr>
        <p:txBody>
          <a:bodyPr/>
          <a:lstStyle/>
          <a:p>
            <a:pPr eaLnBrk="1" hangingPunct="1"/>
            <a:r>
              <a:rPr lang="en-US" noProof="0" dirty="0"/>
              <a:t>Joe measures performance of his Wireless Shop:</a:t>
            </a:r>
          </a:p>
          <a:p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7EC1A19-D30C-471E-A8D3-25321A16504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4557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</a:t>
            </a:r>
            <a:r>
              <a:rPr lang="en-US" i="1" dirty="0"/>
              <a:t>you </a:t>
            </a:r>
            <a:r>
              <a:rPr lang="en-US" dirty="0"/>
              <a:t>recommend to Joe ?</a:t>
            </a:r>
          </a:p>
        </p:txBody>
      </p:sp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Buy more access points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Change your server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Call infomaniak.ch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Live with it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8419872-334B-46B2-9802-AA12500AEBD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78" t="13546" r="7335"/>
          <a:stretch/>
        </p:blipFill>
        <p:spPr>
          <a:xfrm>
            <a:off x="5735953" y="1448737"/>
            <a:ext cx="5066851" cy="36959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962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>
                <a:solidFill>
                  <a:srgbClr val="FF0000"/>
                </a:solidFill>
              </a:rPr>
              <a:t>Joe’s solution: buy 2 more access points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DE27C99-0B2A-4BC4-A902-FBB5EF34BA9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5189" y="1628776"/>
            <a:ext cx="7921625" cy="4957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2534" name="Text Box 5"/>
          <p:cNvSpPr txBox="1">
            <a:spLocks noChangeArrowheads="1"/>
          </p:cNvSpPr>
          <p:nvPr/>
        </p:nvSpPr>
        <p:spPr bwMode="auto">
          <a:xfrm>
            <a:off x="3845011" y="2082801"/>
            <a:ext cx="80310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latin typeface="+mj-lt"/>
              </a:rPr>
              <a:t>Before</a:t>
            </a:r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8168760" y="2082801"/>
            <a:ext cx="65825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+mj-lt"/>
              </a:rPr>
              <a:t>After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664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047" y="1052514"/>
            <a:ext cx="10057003" cy="52568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Compare Windows versus Linux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Evaluate the power consumption of a telecom «box»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How would you tackle these problems ?</a:t>
            </a:r>
          </a:p>
          <a:p>
            <a:r>
              <a:rPr lang="en-US" dirty="0"/>
              <a:t>What do you need to be careful about 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8419872-334B-46B2-9802-AA12500AEBD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45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047" y="0"/>
            <a:ext cx="11065561" cy="1489982"/>
          </a:xfrm>
        </p:spPr>
        <p:txBody>
          <a:bodyPr/>
          <a:lstStyle/>
          <a:p>
            <a:pPr eaLnBrk="1" hangingPunct="1"/>
            <a:r>
              <a:rPr lang="en-US" noProof="0" dirty="0"/>
              <a:t>Example 2: </a:t>
            </a:r>
            <a:br>
              <a:rPr lang="en-US" noProof="0" dirty="0"/>
            </a:br>
            <a:r>
              <a:rPr lang="en-US" noProof="0" dirty="0"/>
              <a:t>Is ATM-ABR better than ATM-UBR ?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0DEBEC09-3C81-4D46-8C23-790B4B01C7B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24003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056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Scientific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51384" y="908051"/>
                <a:ext cx="6306616" cy="4333420"/>
              </a:xfrm>
            </p:spPr>
            <p:txBody>
              <a:bodyPr/>
              <a:lstStyle/>
              <a:p>
                <a:pPr eaLnBrk="1" hangingPunct="1"/>
                <a:r>
                  <a:rPr lang="en-US" noProof="0" dirty="0"/>
                  <a:t>Do not draw conclusions unless the experiment was designed to test the statement</a:t>
                </a:r>
              </a:p>
              <a:p>
                <a:pPr lvl="1" eaLnBrk="1" hangingPunct="1"/>
                <a:r>
                  <a:rPr lang="en-US" noProof="0" dirty="0"/>
                  <a:t>Measurement 1 </a:t>
                </a:r>
                <a:r>
                  <a:rPr lang="en-US" i="1" noProof="0" dirty="0"/>
                  <a:t>suggested</a:t>
                </a:r>
                <a:r>
                  <a:rPr lang="en-US" noProof="0" dirty="0"/>
                  <a:t> that the wireless network was congested, but the experiment was not designed to test this statement</a:t>
                </a:r>
              </a:p>
              <a:p>
                <a:pPr eaLnBrk="1" hangingPunct="1"/>
                <a:r>
                  <a:rPr lang="en-US" noProof="0" dirty="0"/>
                  <a:t>Joe </a:t>
                </a:r>
                <a:r>
                  <a:rPr lang="en-US" dirty="0"/>
                  <a:t>jumped into a conclusion instead of</a:t>
                </a:r>
                <a:r>
                  <a:rPr lang="en-US" noProof="0" dirty="0"/>
                  <a:t> trying to validate</a:t>
                </a:r>
              </a:p>
              <a:p>
                <a:pPr lvl="1"/>
                <a:r>
                  <a:rPr lang="en-US" noProof="0" dirty="0"/>
                  <a:t>H1: “the wireless network is the bottleneck”</a:t>
                </a:r>
                <a:br>
                  <a:rPr lang="en-US" noProof="0" dirty="0"/>
                </a:br>
                <a:r>
                  <a:rPr lang="en-US" noProof="0" dirty="0"/>
                  <a:t>measure the number of collisions</a:t>
                </a:r>
                <a:br>
                  <a:rPr lang="en-US" noProof="0" dirty="0"/>
                </a:br>
                <a:r>
                  <a:rPr lang="en-US" noProof="0" dirty="0"/>
                  <a:t>result: collision </a:t>
                </a:r>
                <a14:m>
                  <m:oMath xmlns:m="http://schemas.openxmlformats.org/officeDocument/2006/math">
                    <m:r>
                      <a:rPr lang="fr-CH" i="1" dirty="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noProof="0" dirty="0"/>
                  <a:t>1%; </a:t>
                </a:r>
                <a:br>
                  <a:rPr lang="en-US" noProof="0" dirty="0"/>
                </a:br>
                <a:r>
                  <a:rPr lang="en-US" noProof="0" dirty="0"/>
                  <a:t>H1 is </a:t>
                </a:r>
                <a:r>
                  <a:rPr lang="en-US" i="1" noProof="0" dirty="0"/>
                  <a:t>not </a:t>
                </a:r>
                <a:r>
                  <a:rPr lang="en-US" noProof="0" dirty="0"/>
                  <a:t>valid, continue.</a:t>
                </a:r>
              </a:p>
              <a:p>
                <a:pPr lvl="1"/>
                <a:r>
                  <a:rPr lang="en-US" noProof="0" dirty="0"/>
                  <a:t>H2: “the server is saturated”</a:t>
                </a:r>
                <a:br>
                  <a:rPr lang="en-US" noProof="0" dirty="0"/>
                </a:br>
                <a:r>
                  <a:rPr lang="en-US" noProof="0" dirty="0"/>
                  <a:t>experiment: measure memory utilization : result </a:t>
                </a:r>
                <a14:m>
                  <m:oMath xmlns:m="http://schemas.openxmlformats.org/officeDocument/2006/math">
                    <m:r>
                      <a:rPr lang="fr-CH" b="0" i="1" noProof="0" dirty="0" smtClean="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noProof="0" dirty="0"/>
                  <a:t> 100%; </a:t>
                </a:r>
                <a:br>
                  <a:rPr lang="en-US" noProof="0" dirty="0"/>
                </a:br>
                <a:r>
                  <a:rPr lang="en-US" noProof="0" dirty="0"/>
                  <a:t>H2 is valid, stop.</a:t>
                </a:r>
              </a:p>
              <a:p>
                <a:pPr lvl="1" eaLnBrk="1" hangingPunct="1">
                  <a:buFont typeface="Wingdings" pitchFamily="2" charset="2"/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908051"/>
                <a:ext cx="6306616" cy="4333420"/>
              </a:xfrm>
              <a:blipFill>
                <a:blip r:embed="rId4"/>
                <a:stretch>
                  <a:fillRect l="-1449" t="-1125" b="-3867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5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03E07F07-0BB3-4883-B7C5-F4800E3BFCF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29B15-F552-49AA-9A02-901C1D95274D}"/>
              </a:ext>
            </a:extLst>
          </p:cNvPr>
          <p:cNvSpPr txBox="1"/>
          <p:nvPr/>
        </p:nvSpPr>
        <p:spPr>
          <a:xfrm>
            <a:off x="7294790" y="3194201"/>
            <a:ext cx="3690257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CA" sz="2400" dirty="0">
                <a:solidFill>
                  <a:srgbClr val="FF0000"/>
                </a:solidFill>
                <a:latin typeface="+mj-lt"/>
              </a:rPr>
              <a:t>Scientific Method:</a:t>
            </a:r>
          </a:p>
          <a:p>
            <a:pPr algn="l"/>
            <a:r>
              <a:rPr lang="en-CA" sz="2400" b="1" dirty="0">
                <a:latin typeface="+mj-lt"/>
              </a:rPr>
              <a:t>do  </a:t>
            </a:r>
            <a:br>
              <a:rPr lang="en-CA" sz="2400" b="1" dirty="0">
                <a:latin typeface="+mj-lt"/>
              </a:rPr>
            </a:br>
            <a:r>
              <a:rPr lang="en-CA" sz="2400" b="1" dirty="0">
                <a:latin typeface="+mj-lt"/>
              </a:rPr>
              <a:t>	</a:t>
            </a:r>
            <a:r>
              <a:rPr lang="en-CA" sz="2400" dirty="0">
                <a:latin typeface="+mj-lt"/>
              </a:rPr>
              <a:t>define hypotheses; </a:t>
            </a:r>
            <a:br>
              <a:rPr lang="en-CA" sz="2400" dirty="0">
                <a:latin typeface="+mj-lt"/>
              </a:rPr>
            </a:br>
            <a:r>
              <a:rPr lang="en-CA" sz="2400" dirty="0">
                <a:latin typeface="+mj-lt"/>
              </a:rPr>
              <a:t>       	design experiments; </a:t>
            </a:r>
            <a:br>
              <a:rPr lang="en-CA" sz="2400" dirty="0">
                <a:latin typeface="+mj-lt"/>
              </a:rPr>
            </a:br>
            <a:r>
              <a:rPr lang="en-CA" sz="2400" dirty="0">
                <a:latin typeface="+mj-lt"/>
              </a:rPr>
              <a:t>       	validate</a:t>
            </a:r>
          </a:p>
          <a:p>
            <a:pPr algn="l"/>
            <a:r>
              <a:rPr lang="en-CA" sz="2400" b="1" dirty="0">
                <a:latin typeface="+mj-lt"/>
              </a:rPr>
              <a:t>until</a:t>
            </a:r>
            <a:r>
              <a:rPr lang="en-CA" sz="2400" dirty="0">
                <a:latin typeface="+mj-lt"/>
              </a:rPr>
              <a:t> validation is OK</a:t>
            </a:r>
            <a:endParaRPr lang="fr-CH" sz="24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585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Performance After Doubling Server Memory</a:t>
            </a: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33156CE4-9694-41A7-8BB2-A53251AB0A3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792"/>
          <a:stretch/>
        </p:blipFill>
        <p:spPr bwMode="auto">
          <a:xfrm>
            <a:off x="1570832" y="1268412"/>
            <a:ext cx="8915677" cy="3897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7896226" y="908051"/>
            <a:ext cx="360363" cy="72072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fr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823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4. Patterns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These are common traits  found in different situations</a:t>
            </a:r>
          </a:p>
          <a:p>
            <a:pPr eaLnBrk="1" hangingPunct="1"/>
            <a:r>
              <a:rPr lang="en-US" noProof="0" dirty="0"/>
              <a:t>Knowing  some of them may save </a:t>
            </a:r>
            <a:r>
              <a:rPr lang="en-US" i="1" noProof="0" dirty="0"/>
              <a:t>a lot of </a:t>
            </a:r>
            <a:r>
              <a:rPr lang="en-US" noProof="0" dirty="0"/>
              <a:t>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7EC1A19-D30C-471E-A8D3-25321A16504E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182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AC4E1-836B-473A-AF81-18AD3439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03" y="5529489"/>
            <a:ext cx="9433048" cy="702356"/>
          </a:xfrm>
        </p:spPr>
        <p:txBody>
          <a:bodyPr/>
          <a:lstStyle/>
          <a:p>
            <a:r>
              <a:rPr lang="en-US" dirty="0"/>
              <a:t>What we are measuring here is the bottleneck, not the intended factor ! </a:t>
            </a:r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B7C6F-940E-4E51-972F-5A820716D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77884A-8336-49E2-9267-C8626C52366D}"/>
              </a:ext>
            </a:extLst>
          </p:cNvPr>
          <p:cNvGrpSpPr/>
          <p:nvPr/>
        </p:nvGrpSpPr>
        <p:grpSpPr>
          <a:xfrm>
            <a:off x="384781" y="115887"/>
            <a:ext cx="9391650" cy="4897437"/>
            <a:chOff x="1340002" y="908050"/>
            <a:chExt cx="9391650" cy="489743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B3E0838-B7ED-41C9-B273-836708940E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9402"/>
            <a:stretch/>
          </p:blipFill>
          <p:spPr bwMode="auto">
            <a:xfrm>
              <a:off x="1340002" y="908050"/>
              <a:ext cx="9391650" cy="48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2DAB9C-765B-484D-B9E9-2C416A435BBB}"/>
                </a:ext>
              </a:extLst>
            </p:cNvPr>
            <p:cNvSpPr/>
            <p:nvPr/>
          </p:nvSpPr>
          <p:spPr bwMode="auto">
            <a:xfrm>
              <a:off x="4869996" y="5490482"/>
              <a:ext cx="5523140" cy="315005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910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PQuestion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How do you proceed ?</a:t>
            </a:r>
          </a:p>
        </p:txBody>
      </p:sp>
      <p:sp>
        <p:nvSpPr>
          <p:cNvPr id="2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8" y="3248976"/>
            <a:ext cx="4302600" cy="3493136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Do a queuing theory analysis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Do a simulation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None of the above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7EC1A19-D30C-471E-A8D3-25321A16504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b="60309"/>
          <a:stretch/>
        </p:blipFill>
        <p:spPr bwMode="auto">
          <a:xfrm>
            <a:off x="674236" y="985158"/>
            <a:ext cx="9096375" cy="20793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0181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C6E8A03-43BA-4719-BAD5-D13CB8835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399" y="3429000"/>
                <a:ext cx="9649073" cy="3313113"/>
              </a:xfrm>
            </p:spPr>
            <p:txBody>
              <a:bodyPr/>
              <a:lstStyle/>
              <a:p>
                <a:r>
                  <a:rPr lang="en-CA" dirty="0"/>
                  <a:t>Resource utilization per transaction per second:</a:t>
                </a:r>
              </a:p>
              <a:p>
                <a:r>
                  <a:rPr lang="en-CA" dirty="0"/>
                  <a:t>	CPU: 0.12%      Disk: 1.02%         Network: 0.04%</a:t>
                </a:r>
                <a:br>
                  <a:rPr lang="en-CA" dirty="0"/>
                </a:br>
                <a:endParaRPr lang="en-CA" dirty="0"/>
              </a:p>
              <a:p>
                <a:r>
                  <a:rPr lang="en-CA" dirty="0"/>
                  <a:t>Disk is the bottleneck. Capacity of system is determined by disk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≈99</m:t>
                    </m:r>
                  </m:oMath>
                </a14:m>
                <a:r>
                  <a:rPr lang="en-CA" dirty="0"/>
                  <a:t> transactions per second.</a:t>
                </a:r>
              </a:p>
              <a:p>
                <a:endParaRPr lang="en-CA" dirty="0"/>
              </a:p>
              <a:p>
                <a:r>
                  <a:rPr lang="en-CA" dirty="0"/>
                  <a:t>In “Queuing” we will see a systematic application on bottleneck analysis.   </a:t>
                </a:r>
                <a:endParaRPr lang="fr-CH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C6E8A03-43BA-4719-BAD5-D13CB8835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399" y="3429000"/>
                <a:ext cx="9649073" cy="3313113"/>
              </a:xfrm>
              <a:blipFill>
                <a:blip r:embed="rId2"/>
                <a:stretch>
                  <a:fillRect l="-948" t="-147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D775D-1AD9-4D61-8ABB-794DDA282E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4B2EEC9-9013-4C40-A6F5-66DCF5253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60309"/>
          <a:stretch/>
        </p:blipFill>
        <p:spPr bwMode="auto">
          <a:xfrm>
            <a:off x="515033" y="756559"/>
            <a:ext cx="9096375" cy="20793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9224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Bottlenecks may be your Friends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Look for bottlenecks to avoid gross errors !</a:t>
            </a:r>
          </a:p>
          <a:p>
            <a:endParaRPr lang="en-US" dirty="0"/>
          </a:p>
          <a:p>
            <a:r>
              <a:rPr lang="en-US" noProof="0" dirty="0"/>
              <a:t>Simplify your life, analyze bottlenecks  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8419872-334B-46B2-9802-AA12500AEBD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215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Behind a Bottleneck May Hide Another Bottleneck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7EC1A19-D30C-471E-A8D3-25321A16504E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-701784">
            <a:off x="468540" y="1172368"/>
            <a:ext cx="3678238" cy="2943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3141" y="1891506"/>
            <a:ext cx="6378575" cy="3074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2643" y="5361162"/>
            <a:ext cx="9144000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598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BFA5-73A3-44B0-BCDA-502686CD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Another Pattern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40E6B1-BF9B-4CB3-B620-F8D9EEB18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384" y="1052513"/>
                <a:ext cx="3747112" cy="5689600"/>
              </a:xfrm>
            </p:spPr>
            <p:txBody>
              <a:bodyPr/>
              <a:lstStyle/>
              <a:p>
                <a:r>
                  <a:rPr lang="en-CA" dirty="0"/>
                  <a:t>One UDP source at every node, 2-hop flow, circular symmetry</a:t>
                </a:r>
              </a:p>
              <a:p>
                <a:endParaRPr lang="en-CA" dirty="0"/>
              </a:p>
              <a:p>
                <a:r>
                  <a:rPr lang="en-CA" dirty="0"/>
                  <a:t>For large offered load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/>
                  <a:t>, what happens ?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40E6B1-BF9B-4CB3-B620-F8D9EEB18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1052513"/>
                <a:ext cx="3747112" cy="5689600"/>
              </a:xfrm>
              <a:blipFill>
                <a:blip r:embed="rId2"/>
                <a:stretch>
                  <a:fillRect l="-243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CB908-EEA2-4BA7-8774-1D87F23E9B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55BB7-FE02-43C4-B167-80264524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47" y="908050"/>
            <a:ext cx="5415108" cy="48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86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BE22-C3E1-4254-A6F8-AEEEAABA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1</a:t>
            </a:r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EA053-3308-4171-8C2F-2CD2BBB426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10694-B599-4459-AA5F-DDB412CE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987"/>
            <a:ext cx="11973013" cy="21431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B2BAE1-407B-48AE-828C-E8F3D53D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54" y="4420791"/>
            <a:ext cx="4115157" cy="223132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77C67E-BE4E-4E31-B0FE-A5484E94D43C}"/>
              </a:ext>
            </a:extLst>
          </p:cNvPr>
          <p:cNvGrpSpPr/>
          <p:nvPr/>
        </p:nvGrpSpPr>
        <p:grpSpPr>
          <a:xfrm>
            <a:off x="146813" y="4257338"/>
            <a:ext cx="4046789" cy="2340312"/>
            <a:chOff x="359319" y="2044948"/>
            <a:chExt cx="4046789" cy="234031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6D22BD7-9215-4DD7-A465-842CE1A197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64" t="15061" r="16532" b="5079"/>
            <a:stretch/>
          </p:blipFill>
          <p:spPr bwMode="auto">
            <a:xfrm>
              <a:off x="359319" y="2044948"/>
              <a:ext cx="4046789" cy="2340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id="{A1ADEDF9-97E6-4EBC-87DE-2E1F5BE67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258" y="2099165"/>
              <a:ext cx="152426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dirty="0" err="1">
                  <a:latin typeface="+mj-lt"/>
                </a:rPr>
                <a:t>Syscall</a:t>
              </a:r>
              <a:r>
                <a:rPr lang="fr-CH" dirty="0">
                  <a:latin typeface="+mj-lt"/>
                </a:rPr>
                <a:t> Benchmark</a:t>
              </a:r>
              <a:endParaRPr lang="en-GB" dirty="0">
                <a:latin typeface="+mj-lt"/>
              </a:endParaRPr>
            </a:p>
          </p:txBody>
        </p:sp>
      </p:grpSp>
      <p:sp>
        <p:nvSpPr>
          <p:cNvPr id="15" name="Text Box 3">
            <a:extLst>
              <a:ext uri="{FF2B5EF4-FFF2-40B4-BE49-F238E27FC236}">
                <a16:creationId xmlns:a16="http://schemas.microsoft.com/office/drawing/2014/main" id="{62F3BD75-B143-4B16-9542-5D65619F5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496" y="4985504"/>
            <a:ext cx="11706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dirty="0">
                <a:latin typeface="+mj-lt"/>
              </a:rPr>
              <a:t>memory </a:t>
            </a:r>
            <a:r>
              <a:rPr lang="fr-CH" dirty="0" err="1">
                <a:latin typeface="+mj-lt"/>
              </a:rPr>
              <a:t>read</a:t>
            </a:r>
            <a:endParaRPr lang="en-GB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C6A536-1712-4406-A6A9-3510DB522DFA}"/>
              </a:ext>
            </a:extLst>
          </p:cNvPr>
          <p:cNvGrpSpPr/>
          <p:nvPr/>
        </p:nvGrpSpPr>
        <p:grpSpPr>
          <a:xfrm>
            <a:off x="8316135" y="4385260"/>
            <a:ext cx="3656878" cy="2499040"/>
            <a:chOff x="4893871" y="1916125"/>
            <a:chExt cx="3656878" cy="249904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550597-0E53-474F-9228-5490A88D28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055" t="5530" r="8393"/>
            <a:stretch/>
          </p:blipFill>
          <p:spPr bwMode="auto">
            <a:xfrm>
              <a:off x="4893871" y="1916125"/>
              <a:ext cx="3656878" cy="2499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 Box 3">
              <a:extLst>
                <a:ext uri="{FF2B5EF4-FFF2-40B4-BE49-F238E27FC236}">
                  <a16:creationId xmlns:a16="http://schemas.microsoft.com/office/drawing/2014/main" id="{7F91AD9C-2E54-4CED-ABCE-918E75E3FC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3546" y="2107660"/>
              <a:ext cx="9287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dirty="0" err="1">
                  <a:latin typeface="+mj-lt"/>
                </a:rPr>
                <a:t>ghostview</a:t>
              </a:r>
              <a:endParaRPr lang="en-GB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999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1915DE-A12C-4690-9598-52CDACB561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14C908A-35D8-4609-9819-0AA62F3F717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95BFA-1D7F-4D94-9214-C1D601A5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768" y="1288679"/>
            <a:ext cx="5787429" cy="4441371"/>
          </a:xfrm>
          <a:prstGeom prst="rect">
            <a:avLst/>
          </a:prstGeom>
        </p:spPr>
      </p:pic>
      <p:grpSp>
        <p:nvGrpSpPr>
          <p:cNvPr id="4" name="Group 9">
            <a:extLst>
              <a:ext uri="{FF2B5EF4-FFF2-40B4-BE49-F238E27FC236}">
                <a16:creationId xmlns:a16="http://schemas.microsoft.com/office/drawing/2014/main" id="{51EF3AD7-0CAC-441A-AF6F-F74E347C79A3}"/>
              </a:ext>
            </a:extLst>
          </p:cNvPr>
          <p:cNvGrpSpPr>
            <a:grpSpLocks/>
          </p:cNvGrpSpPr>
          <p:nvPr/>
        </p:nvGrpSpPr>
        <p:grpSpPr bwMode="auto">
          <a:xfrm>
            <a:off x="1925864" y="1862456"/>
            <a:ext cx="3203882" cy="3133088"/>
            <a:chOff x="107950" y="115888"/>
            <a:chExt cx="5391150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82C44EE-8B6D-4C54-8CC4-EED98AFAF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950" y="115888"/>
              <a:ext cx="5391150" cy="4781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8E380C9E-D196-4D05-8F7D-B05397F37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8538" y="1557338"/>
              <a:ext cx="576262" cy="399255"/>
            </a:xfrm>
            <a:prstGeom prst="rect">
              <a:avLst/>
            </a:prstGeom>
            <a:solidFill>
              <a:srgbClr val="FFFF66"/>
            </a:solidFill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0">
                  <a:latin typeface="Symbol" pitchFamily="18" charset="2"/>
                  <a:sym typeface="Symbol" pitchFamily="18" charset="2"/>
                </a:rPr>
                <a:t></a:t>
              </a:r>
              <a:r>
                <a:rPr lang="en-US" sz="1100" baseline="-25000"/>
                <a:t>i</a:t>
              </a:r>
              <a:r>
                <a:rPr lang="en-US" sz="1100"/>
                <a:t>’</a:t>
              </a:r>
              <a:endParaRPr lang="en-US" sz="1100" baseline="-25000"/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AF594AEF-401E-4A98-9C37-66F7B5E240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676" y="1989138"/>
              <a:ext cx="647701" cy="399255"/>
            </a:xfrm>
            <a:prstGeom prst="rect">
              <a:avLst/>
            </a:prstGeom>
            <a:solidFill>
              <a:srgbClr val="FFFF66"/>
            </a:solidFill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0" dirty="0">
                  <a:latin typeface="Symbol" pitchFamily="18" charset="2"/>
                  <a:sym typeface="Symbol" pitchFamily="18" charset="2"/>
                </a:rPr>
                <a:t></a:t>
              </a:r>
              <a:r>
                <a:rPr lang="en-US" sz="1100" baseline="-25000" dirty="0" err="1"/>
                <a:t>i</a:t>
              </a:r>
              <a:r>
                <a:rPr lang="en-US" sz="1100" dirty="0"/>
                <a:t>”</a:t>
              </a:r>
              <a:endParaRPr lang="en-US" sz="1100" baseline="-25000" dirty="0"/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A70E9DBF-F69E-40C4-83FC-C033E753B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814" y="692150"/>
              <a:ext cx="647701" cy="399255"/>
            </a:xfrm>
            <a:prstGeom prst="rect">
              <a:avLst/>
            </a:prstGeom>
            <a:solidFill>
              <a:srgbClr val="FFFF66"/>
            </a:solidFill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0">
                  <a:latin typeface="Symbol" pitchFamily="18" charset="2"/>
                  <a:sym typeface="Symbol" pitchFamily="18" charset="2"/>
                </a:rPr>
                <a:t></a:t>
              </a:r>
              <a:r>
                <a:rPr lang="en-US" sz="1100" baseline="-25000"/>
                <a:t>i</a:t>
              </a: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549AA1BF-BDA2-40CB-BC1D-D7062114C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7900" y="2205039"/>
              <a:ext cx="647701" cy="399255"/>
            </a:xfrm>
            <a:prstGeom prst="rect">
              <a:avLst/>
            </a:prstGeom>
            <a:solidFill>
              <a:srgbClr val="FFFF66"/>
            </a:solidFill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0">
                  <a:latin typeface="Symbol" pitchFamily="18" charset="2"/>
                  <a:sym typeface="Symbol" pitchFamily="18" charset="2"/>
                </a:rPr>
                <a:t></a:t>
              </a:r>
              <a:r>
                <a:rPr lang="en-US" sz="1100" baseline="-25000"/>
                <a:t>i</a:t>
              </a:r>
              <a:r>
                <a:rPr lang="en-US" sz="1100"/>
                <a:t>”</a:t>
              </a:r>
              <a:endParaRPr lang="en-US" sz="1100" baseline="-25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90682A-A9C5-4502-A930-4884A9561687}"/>
                  </a:ext>
                </a:extLst>
              </p:cNvPr>
              <p:cNvSpPr txBox="1"/>
              <p:nvPr/>
            </p:nvSpPr>
            <p:spPr>
              <a:xfrm>
                <a:off x="4434159" y="1493124"/>
                <a:ext cx="1581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800" b="0" dirty="0">
                    <a:latin typeface="+mj-lt"/>
                  </a:rPr>
                  <a:t>Throughput </a:t>
                </a:r>
                <a14:m>
                  <m:oMath xmlns:m="http://schemas.openxmlformats.org/officeDocument/2006/math"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endParaRPr lang="fr-CH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90682A-A9C5-4502-A930-4884A9561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159" y="1493124"/>
                <a:ext cx="1581972" cy="369332"/>
              </a:xfrm>
              <a:prstGeom prst="rect">
                <a:avLst/>
              </a:prstGeom>
              <a:blipFill>
                <a:blip r:embed="rId4"/>
                <a:stretch>
                  <a:fillRect l="-2692" t="-9836" b="-2459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18AB4-9CC7-492B-9B1B-B2B35CBD472C}"/>
                  </a:ext>
                </a:extLst>
              </p:cNvPr>
              <p:cNvSpPr txBox="1"/>
              <p:nvPr/>
            </p:nvSpPr>
            <p:spPr>
              <a:xfrm>
                <a:off x="9518021" y="5528991"/>
                <a:ext cx="1570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800" b="0" dirty="0">
                    <a:latin typeface="+mj-lt"/>
                  </a:rPr>
                  <a:t>Offered load </a:t>
                </a:r>
                <a14:m>
                  <m:oMath xmlns:m="http://schemas.openxmlformats.org/officeDocument/2006/math"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fr-CH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18AB4-9CC7-492B-9B1B-B2B35CBD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021" y="5528991"/>
                <a:ext cx="1570623" cy="369332"/>
              </a:xfrm>
              <a:prstGeom prst="rect">
                <a:avLst/>
              </a:prstGeom>
              <a:blipFill>
                <a:blip r:embed="rId5"/>
                <a:stretch>
                  <a:fillRect l="-1550" t="-9836" b="-2459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4191C4A-10B2-4A2E-A15B-148E028B2CC5}"/>
              </a:ext>
            </a:extLst>
          </p:cNvPr>
          <p:cNvSpPr txBox="1"/>
          <p:nvPr/>
        </p:nvSpPr>
        <p:spPr>
          <a:xfrm>
            <a:off x="7018531" y="3072335"/>
            <a:ext cx="316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latin typeface="+mj-lt"/>
              </a:rPr>
              <a:t>Congestion collapse (with UDP)</a:t>
            </a:r>
            <a:endParaRPr lang="fr-CH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620E2-76D3-4790-A089-223875580429}"/>
              </a:ext>
            </a:extLst>
          </p:cNvPr>
          <p:cNvSpPr txBox="1"/>
          <p:nvPr/>
        </p:nvSpPr>
        <p:spPr>
          <a:xfrm>
            <a:off x="6266376" y="1681901"/>
            <a:ext cx="442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latin typeface="+mj-lt"/>
              </a:rPr>
              <a:t>With congestion control (TCP instead of UDP)</a:t>
            </a:r>
            <a:endParaRPr lang="fr-CH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442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Congestion Collapse</a:t>
            </a:r>
          </a:p>
        </p:txBody>
      </p:sp>
      <p:sp>
        <p:nvSpPr>
          <p:cNvPr id="399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Definition: Offered load increases, work done decreases</a:t>
            </a:r>
          </a:p>
          <a:p>
            <a:r>
              <a:rPr lang="en-US" noProof="0" dirty="0"/>
              <a:t>Frequent in complex systems</a:t>
            </a:r>
          </a:p>
          <a:p>
            <a:r>
              <a:rPr lang="en-US" noProof="0" dirty="0"/>
              <a:t>May be due to</a:t>
            </a:r>
          </a:p>
          <a:p>
            <a:pPr lvl="1"/>
            <a:r>
              <a:rPr lang="en-US" dirty="0">
                <a:ea typeface="+mn-ea"/>
                <a:cs typeface="+mn-cs"/>
              </a:rPr>
              <a:t>Cost per job increases with load</a:t>
            </a:r>
          </a:p>
          <a:p>
            <a:pPr lvl="1"/>
            <a:r>
              <a:rPr lang="en-US" dirty="0">
                <a:ea typeface="+mn-ea"/>
                <a:cs typeface="+mn-cs"/>
              </a:rPr>
              <a:t>Impatience (jobs leave before completion)</a:t>
            </a:r>
          </a:p>
          <a:p>
            <a:pPr lvl="1"/>
            <a:r>
              <a:rPr lang="en-US" dirty="0">
                <a:ea typeface="+mn-ea"/>
                <a:cs typeface="+mn-cs"/>
              </a:rPr>
              <a:t>Rejection of jobs before completion</a:t>
            </a:r>
          </a:p>
          <a:p>
            <a:endParaRPr lang="en-US" noProof="0" dirty="0"/>
          </a:p>
          <a:p>
            <a:r>
              <a:rPr lang="en-US" noProof="0" dirty="0"/>
              <a:t>Designer must do something to avoid congestion collapse</a:t>
            </a:r>
          </a:p>
          <a:p>
            <a:pPr lvl="1"/>
            <a:r>
              <a:rPr lang="en-US" dirty="0" err="1">
                <a:ea typeface="+mn-ea"/>
                <a:cs typeface="+mn-cs"/>
              </a:rPr>
              <a:t>Eg</a:t>
            </a:r>
            <a:r>
              <a:rPr lang="en-US" dirty="0">
                <a:ea typeface="+mn-ea"/>
                <a:cs typeface="+mn-cs"/>
              </a:rPr>
              <a:t>. Admission control in web servers</a:t>
            </a:r>
          </a:p>
          <a:p>
            <a:pPr lvl="1"/>
            <a:r>
              <a:rPr lang="en-US" dirty="0" err="1">
                <a:ea typeface="+mn-ea"/>
                <a:cs typeface="+mn-cs"/>
              </a:rPr>
              <a:t>Eg</a:t>
            </a:r>
            <a:r>
              <a:rPr lang="en-US" dirty="0">
                <a:ea typeface="+mn-ea"/>
                <a:cs typeface="+mn-cs"/>
              </a:rPr>
              <a:t>. TCP congestion control</a:t>
            </a:r>
          </a:p>
          <a:p>
            <a:endParaRPr lang="en-US" noProof="0" dirty="0"/>
          </a:p>
          <a:p>
            <a:r>
              <a:rPr lang="en-US" noProof="0" dirty="0"/>
              <a:t>Analyst must look for congestion collapse</a:t>
            </a:r>
          </a:p>
        </p:txBody>
      </p:sp>
      <p:sp>
        <p:nvSpPr>
          <p:cNvPr id="39940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1750A9A5-C12D-412E-872F-9DFE499DCE18}" type="slidenum">
              <a:rPr lang="en-US" smtClean="0"/>
              <a:pPr/>
              <a:t>41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9236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363311" y="479425"/>
            <a:ext cx="10053865" cy="428625"/>
          </a:xfrm>
        </p:spPr>
        <p:txBody>
          <a:bodyPr/>
          <a:lstStyle/>
          <a:p>
            <a:r>
              <a:rPr lang="en-US" sz="2400" dirty="0"/>
              <a:t>Sources use TCP (= fair scheduling). Increase capacity of link 5 to 100 kb/s; what happens to source 1 ?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0962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8" y="4351322"/>
            <a:ext cx="4032564" cy="2390791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noProof="0"/>
              <a:t>Its rate increases</a:t>
            </a:r>
            <a:endParaRPr lang="en-US" noProof="0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Its rate decreases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Nothing happens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096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45234521-8FD2-4A1C-AD6F-EC2AEC9E3B13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7951438" y="1913302"/>
              <a:ext cx="144000" cy="154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9558" y="1901422"/>
                <a:ext cx="167760" cy="1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/>
          <p:cNvGrpSpPr/>
          <p:nvPr/>
        </p:nvGrpSpPr>
        <p:grpSpPr>
          <a:xfrm>
            <a:off x="303224" y="1229213"/>
            <a:ext cx="8824913" cy="2722562"/>
            <a:chOff x="179388" y="939381"/>
            <a:chExt cx="8824913" cy="2722562"/>
          </a:xfrm>
        </p:grpSpPr>
        <p:pic>
          <p:nvPicPr>
            <p:cNvPr id="4096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9388" y="939381"/>
              <a:ext cx="8824913" cy="27225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/>
                <p14:cNvContentPartPr/>
                <p14:nvPr/>
              </p14:nvContentPartPr>
              <p14:xfrm>
                <a:off x="1616523" y="1419710"/>
                <a:ext cx="6381720" cy="71208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04643" y="1407830"/>
                  <a:ext cx="6405480" cy="7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/>
                <p14:cNvContentPartPr/>
                <p14:nvPr/>
              </p14:nvContentPartPr>
              <p14:xfrm>
                <a:off x="1684563" y="2391710"/>
                <a:ext cx="6156360" cy="8553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72683" y="2379830"/>
                  <a:ext cx="6180120" cy="87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6946135" y="3305422"/>
            <a:ext cx="1638538" cy="624216"/>
            <a:chOff x="6822300" y="3015590"/>
            <a:chExt cx="1638538" cy="624216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6822300" y="3015590"/>
              <a:ext cx="1018623" cy="50342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TextBox 5"/>
            <p:cNvSpPr txBox="1"/>
            <p:nvPr/>
          </p:nvSpPr>
          <p:spPr>
            <a:xfrm>
              <a:off x="7535648" y="3332029"/>
              <a:ext cx="925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+mn-lt"/>
                </a:rPr>
                <a:t>100 kb/s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84367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rgbClr val="FF0000"/>
                </a:solidFill>
              </a:rPr>
              <a:t>Solution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3388" y="3879060"/>
                <a:ext cx="8856662" cy="2863053"/>
              </a:xfrm>
            </p:spPr>
            <p:txBody>
              <a:bodyPr/>
              <a:lstStyle/>
              <a:p>
                <a:r>
                  <a:rPr lang="fr-CH" dirty="0"/>
                  <a:t>Before: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≈100</m:t>
                    </m:r>
                  </m:oMath>
                </a14:m>
                <a:r>
                  <a:rPr lang="en-US" dirty="0"/>
                  <a:t> kb/s,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≈10</m:t>
                    </m:r>
                  </m:oMath>
                </a14:m>
                <a:r>
                  <a:rPr lang="en-US" dirty="0"/>
                  <a:t> kb/s  (Pareto efficiency of TCP)</a:t>
                </a:r>
              </a:p>
              <a:p>
                <a:endParaRPr lang="fr-CH" dirty="0"/>
              </a:p>
              <a:p>
                <a:r>
                  <a:rPr lang="fr-CH" dirty="0" err="1"/>
                  <a:t>After</a:t>
                </a:r>
                <a:r>
                  <a:rPr lang="fr-CH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≈55 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kb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≈55 </m:t>
                    </m:r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</a:rPr>
                      <m:t>kb</m:t>
                    </m:r>
                    <m:r>
                      <a:rPr lang="fr-CH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 (assuming same RTT; TCP loss throughput formula)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3879060"/>
                <a:ext cx="8856662" cy="2863053"/>
              </a:xfrm>
              <a:blipFill>
                <a:blip r:embed="rId2"/>
                <a:stretch>
                  <a:fillRect l="-1032" t="-170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8419872-334B-46B2-9802-AA12500AEBDF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67" y="1052513"/>
            <a:ext cx="8827773" cy="27251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346300" y="3015590"/>
            <a:ext cx="1638538" cy="624216"/>
            <a:chOff x="6822300" y="3015590"/>
            <a:chExt cx="1638538" cy="624216"/>
          </a:xfrm>
        </p:grpSpPr>
        <p:cxnSp>
          <p:nvCxnSpPr>
            <p:cNvPr id="7" name="Straight Connector 6"/>
            <p:cNvCxnSpPr/>
            <p:nvPr/>
          </p:nvCxnSpPr>
          <p:spPr bwMode="auto">
            <a:xfrm flipV="1">
              <a:off x="6822300" y="3015590"/>
              <a:ext cx="1018623" cy="50342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7535648" y="3332029"/>
              <a:ext cx="925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+mn-lt"/>
                </a:rPr>
                <a:t>100 kb/s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47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Competition Side Effect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System balances resources according to some scheduling</a:t>
            </a:r>
          </a:p>
          <a:p>
            <a:r>
              <a:rPr lang="en-US" dirty="0"/>
              <a:t>Putting more resources changes the outcome of the scheduling</a:t>
            </a:r>
            <a:endParaRPr lang="en-US" noProof="0" dirty="0"/>
          </a:p>
          <a:p>
            <a:r>
              <a:rPr lang="en-US" noProof="0" dirty="0"/>
              <a:t>Apparent paradox: put more resources, some get less</a:t>
            </a:r>
          </a:p>
        </p:txBody>
      </p:sp>
      <p:sp>
        <p:nvSpPr>
          <p:cNvPr id="419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9684BEB4-3FC9-4D55-BFA7-E7B4F5F0341C}" type="slidenum">
              <a:rPr lang="en-US" smtClean="0"/>
              <a:pPr/>
              <a:t>44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7742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DD96E3-D1CE-4FB2-A190-4802F047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07" y="-1"/>
            <a:ext cx="11364501" cy="1623144"/>
          </a:xfrm>
        </p:spPr>
        <p:txBody>
          <a:bodyPr/>
          <a:lstStyle/>
          <a:p>
            <a:r>
              <a:rPr lang="en-US" sz="2800" dirty="0"/>
              <a:t>UDP (no congestion control), users send as much as they can</a:t>
            </a:r>
            <a:br>
              <a:rPr lang="en-US" sz="2800" dirty="0"/>
            </a:br>
            <a:r>
              <a:rPr lang="en-US" sz="2800" dirty="0"/>
              <a:t>Increase capacity of link 2 from 10 to 1000 kb/s</a:t>
            </a:r>
            <a:br>
              <a:rPr lang="en-US" sz="2800" dirty="0"/>
            </a:br>
            <a:endParaRPr lang="fr-CH" sz="2800" dirty="0"/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551384" y="4449535"/>
            <a:ext cx="9433048" cy="2292577"/>
          </a:xfrm>
        </p:spPr>
        <p:txBody>
          <a:bodyPr/>
          <a:lstStyle/>
          <a:p>
            <a:r>
              <a:rPr lang="en-CA" noProof="0" dirty="0"/>
              <a:t>When capacity of link 2 increases beyond</a:t>
            </a:r>
            <a:br>
              <a:rPr lang="en-CA" noProof="0" dirty="0"/>
            </a:br>
            <a:r>
              <a:rPr lang="en-CA" noProof="0" dirty="0"/>
              <a:t>10 kb/s,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noProof="0" dirty="0"/>
              <a:t>throughput decreases for User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throughput remains same and loss</a:t>
            </a:r>
            <a:br>
              <a:rPr lang="en-CA" dirty="0"/>
            </a:br>
            <a:r>
              <a:rPr lang="en-CA" dirty="0" err="1"/>
              <a:t>incre</a:t>
            </a:r>
            <a:r>
              <a:rPr lang="en-CA" noProof="0" dirty="0" err="1"/>
              <a:t>ases</a:t>
            </a:r>
            <a:r>
              <a:rPr lang="en-CA" noProof="0" dirty="0"/>
              <a:t> for User 2</a:t>
            </a:r>
          </a:p>
        </p:txBody>
      </p:sp>
      <p:sp>
        <p:nvSpPr>
          <p:cNvPr id="4301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E0AA7101-E27A-4147-9FF1-672FDF594AD5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575" y="1234345"/>
            <a:ext cx="8824913" cy="272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 bwMode="auto">
          <a:xfrm>
            <a:off x="2379899" y="3554413"/>
            <a:ext cx="723900" cy="0"/>
          </a:xfrm>
          <a:prstGeom prst="line">
            <a:avLst/>
          </a:prstGeom>
          <a:ln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591286" y="1781664"/>
              <a:ext cx="6381720" cy="712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9406" y="1769784"/>
                <a:ext cx="640548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1659326" y="2753664"/>
              <a:ext cx="6156360" cy="855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7446" y="2741784"/>
                <a:ext cx="6180120" cy="8791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/>
          <p:cNvSpPr/>
          <p:nvPr/>
        </p:nvSpPr>
        <p:spPr bwMode="auto">
          <a:xfrm flipH="1">
            <a:off x="2369081" y="3434925"/>
            <a:ext cx="1373361" cy="3693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800"/>
          </a:p>
        </p:txBody>
      </p:sp>
      <p:sp>
        <p:nvSpPr>
          <p:cNvPr id="43014" name="TextBox 9"/>
          <p:cNvSpPr txBox="1">
            <a:spLocks noChangeArrowheads="1"/>
          </p:cNvSpPr>
          <p:nvPr/>
        </p:nvSpPr>
        <p:spPr bwMode="auto">
          <a:xfrm>
            <a:off x="2183615" y="3337309"/>
            <a:ext cx="22767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800" dirty="0">
                <a:solidFill>
                  <a:srgbClr val="FF0000"/>
                </a:solidFill>
                <a:latin typeface="+mn-lt"/>
              </a:rPr>
              <a:t>10 kb/s to 1’000kb/s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85488" y="6289873"/>
                <a:ext cx="3865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488" y="6289873"/>
                <a:ext cx="38651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099C204-D16F-4788-AA30-8B06CCDE29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33" y="4449535"/>
            <a:ext cx="3259666" cy="2444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10A45-4059-4823-BBAA-779A83117302}"/>
              </a:ext>
            </a:extLst>
          </p:cNvPr>
          <p:cNvSpPr txBox="1"/>
          <p:nvPr/>
        </p:nvSpPr>
        <p:spPr>
          <a:xfrm>
            <a:off x="5886357" y="3938449"/>
            <a:ext cx="892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+mj-lt"/>
              </a:rPr>
              <a:t>throughput</a:t>
            </a:r>
            <a:endParaRPr lang="fr-CH" sz="1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EAE35-53E7-4FDF-AE12-C48327CC1162}"/>
              </a:ext>
            </a:extLst>
          </p:cNvPr>
          <p:cNvSpPr txBox="1"/>
          <p:nvPr/>
        </p:nvSpPr>
        <p:spPr>
          <a:xfrm>
            <a:off x="9392364" y="4601117"/>
            <a:ext cx="749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+mj-lt"/>
              </a:rPr>
              <a:t>loss ratio</a:t>
            </a:r>
            <a:endParaRPr lang="fr-CH" sz="12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F08F5-147C-4B81-B4D9-4D6F8AF37358}"/>
              </a:ext>
            </a:extLst>
          </p:cNvPr>
          <p:cNvSpPr txBox="1"/>
          <p:nvPr/>
        </p:nvSpPr>
        <p:spPr>
          <a:xfrm>
            <a:off x="10161221" y="5029698"/>
            <a:ext cx="588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+mj-lt"/>
              </a:rPr>
              <a:t>User 2</a:t>
            </a:r>
            <a:endParaRPr lang="fr-CH" sz="12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F54091-FA06-4527-86E2-D972D55DFF06}"/>
              </a:ext>
            </a:extLst>
          </p:cNvPr>
          <p:cNvSpPr txBox="1"/>
          <p:nvPr/>
        </p:nvSpPr>
        <p:spPr>
          <a:xfrm>
            <a:off x="10834292" y="5458279"/>
            <a:ext cx="588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+mj-lt"/>
              </a:rPr>
              <a:t>User 1</a:t>
            </a:r>
            <a:endParaRPr lang="fr-CH" sz="1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7F7082-563B-423B-A9F7-9ABD0A552252}"/>
                  </a:ext>
                </a:extLst>
              </p:cNvPr>
              <p:cNvSpPr txBox="1"/>
              <p:nvPr/>
            </p:nvSpPr>
            <p:spPr>
              <a:xfrm>
                <a:off x="11581967" y="6331873"/>
                <a:ext cx="3865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7F7082-563B-423B-A9F7-9ABD0A552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1967" y="6331873"/>
                <a:ext cx="38651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3">
            <a:extLst>
              <a:ext uri="{FF2B5EF4-FFF2-40B4-BE49-F238E27FC236}">
                <a16:creationId xmlns:a16="http://schemas.microsoft.com/office/drawing/2014/main" id="{C7E6DDA2-7F9F-4954-8E73-D6752A589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698"/>
          <a:stretch/>
        </p:blipFill>
        <p:spPr bwMode="auto">
          <a:xfrm>
            <a:off x="5600167" y="3844116"/>
            <a:ext cx="3943350" cy="2976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Latent Congestion Collapse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is susceptible to congestion collapse</a:t>
            </a:r>
          </a:p>
          <a:p>
            <a:r>
              <a:rPr lang="en-US" dirty="0"/>
              <a:t>Some bottleneck (low speed access for source 2) prevents congestion collapse</a:t>
            </a:r>
          </a:p>
          <a:p>
            <a:r>
              <a:rPr lang="en-US" dirty="0"/>
              <a:t>Adding resources reveals congestion collapse</a:t>
            </a:r>
          </a:p>
          <a:p>
            <a:endParaRPr lang="en-US" noProof="0" dirty="0"/>
          </a:p>
          <a:p>
            <a:endParaRPr lang="en-US" dirty="0"/>
          </a:p>
          <a:p>
            <a:r>
              <a:rPr lang="en-US" noProof="0" dirty="0"/>
              <a:t>Apparent paradox: put more resources, all get less</a:t>
            </a:r>
          </a:p>
        </p:txBody>
      </p:sp>
      <p:sp>
        <p:nvSpPr>
          <p:cNvPr id="440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D27E8F9-3A05-45E0-A2BC-A3106AA52751}" type="slidenum">
              <a:rPr lang="en-US" smtClean="0"/>
              <a:pPr/>
              <a:t>46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3347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Take Home Message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Watch for patterns, they are very frequent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Bottlenecks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Congestion collapse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Competition side effects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Latent Congestion collapse</a:t>
            </a:r>
          </a:p>
        </p:txBody>
      </p:sp>
      <p:sp>
        <p:nvSpPr>
          <p:cNvPr id="4710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187653F-D0E8-4DEF-8099-920689461E61}" type="slidenum">
              <a:rPr lang="en-US" smtClean="0"/>
              <a:pPr/>
              <a:t>47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03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Now it’s your turn…</a:t>
            </a:r>
          </a:p>
        </p:txBody>
      </p:sp>
      <p:sp>
        <p:nvSpPr>
          <p:cNvPr id="4915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BD632C71-E4E6-4359-8732-A84A6C2D713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56805"/>
          <a:stretch/>
        </p:blipFill>
        <p:spPr bwMode="auto">
          <a:xfrm>
            <a:off x="1900238" y="5011747"/>
            <a:ext cx="8824912" cy="1189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1700" y="3267084"/>
            <a:ext cx="7981950" cy="1749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6DA65-479C-4A58-B78D-63A613CB0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397" y="1068249"/>
            <a:ext cx="9802593" cy="2038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285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Example</a:t>
            </a:r>
            <a:r>
              <a:rPr lang="fr-CH" dirty="0"/>
              <a:t> 2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C3F2322-7EB9-49B5-8EA1-AB78F23CDF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2B42C-5AA8-4633-BAE1-989578AB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" y="1435879"/>
            <a:ext cx="11982538" cy="39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1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9581-202A-4CE1-BB29-3E96517A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Metric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E4E40-60FA-44A8-AA68-8CC4DA355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>
                <a:solidFill>
                  <a:srgbClr val="FF0000"/>
                </a:solidFill>
              </a:rPr>
              <a:t>metric;</a:t>
            </a:r>
            <a:r>
              <a:rPr lang="en-US" dirty="0"/>
              <a:t> examples</a:t>
            </a:r>
          </a:p>
          <a:p>
            <a:pPr lvl="1"/>
            <a:r>
              <a:rPr lang="en-US" dirty="0"/>
              <a:t>Response time</a:t>
            </a:r>
          </a:p>
          <a:p>
            <a:pPr lvl="1"/>
            <a:r>
              <a:rPr lang="en-US" dirty="0"/>
              <a:t>Power consumption</a:t>
            </a:r>
          </a:p>
          <a:p>
            <a:pPr lvl="1"/>
            <a:r>
              <a:rPr lang="en-US" dirty="0"/>
              <a:t>Throughput</a:t>
            </a:r>
          </a:p>
          <a:p>
            <a:r>
              <a:rPr lang="en-US" dirty="0"/>
              <a:t>Define operational conditions under which metric is measured (« Viewpoint », see Chapter 11)</a:t>
            </a:r>
          </a:p>
          <a:p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91BD5-639B-4F91-AA78-5D1857172F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1582F-60BD-4B99-A3B4-1351B798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" y="4124756"/>
            <a:ext cx="11973013" cy="21431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ED0CCE-BBA1-4706-A8CB-48C2B5577A3C}"/>
                  </a:ext>
                </a:extLst>
              </p14:cNvPr>
              <p14:cNvContentPartPr/>
              <p14:nvPr/>
            </p14:nvContentPartPr>
            <p14:xfrm>
              <a:off x="1300767" y="4850761"/>
              <a:ext cx="10522440" cy="16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ED0CCE-BBA1-4706-A8CB-48C2B5577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4767" y="4779121"/>
                <a:ext cx="105940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050A0B-2707-4C72-AAA2-8C511B4D1C45}"/>
                  </a:ext>
                </a:extLst>
              </p14:cNvPr>
              <p14:cNvContentPartPr/>
              <p14:nvPr/>
            </p14:nvContentPartPr>
            <p14:xfrm>
              <a:off x="236247" y="5210041"/>
              <a:ext cx="5574600" cy="119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050A0B-2707-4C72-AAA2-8C511B4D1C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607" y="5138401"/>
                <a:ext cx="5646240" cy="2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59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35290-8DEE-4E07-93AE-FC88A0BAD8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07F2D-6625-4806-BBFB-7E079500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" y="1435879"/>
            <a:ext cx="11982538" cy="39862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6B3D5A-F1ED-45D4-B09B-0163E18C6A44}"/>
                  </a:ext>
                </a:extLst>
              </p14:cNvPr>
              <p14:cNvContentPartPr/>
              <p14:nvPr/>
            </p14:nvContentPartPr>
            <p14:xfrm>
              <a:off x="6713727" y="2486281"/>
              <a:ext cx="5131800" cy="12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6B3D5A-F1ED-45D4-B09B-0163E18C6A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7727" y="2414641"/>
                <a:ext cx="52034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5AC8A0-DF32-43D0-A79D-42A426A13D81}"/>
                  </a:ext>
                </a:extLst>
              </p14:cNvPr>
              <p14:cNvContentPartPr/>
              <p14:nvPr/>
            </p14:nvContentPartPr>
            <p14:xfrm>
              <a:off x="3242967" y="3238681"/>
              <a:ext cx="5635440" cy="102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5AC8A0-DF32-43D0-A79D-42A426A13D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7327" y="3166681"/>
                <a:ext cx="570708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017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1D9DE4-3103-4277-A12C-47EFC384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Which configuration is best ?</a:t>
            </a:r>
            <a:endParaRPr lang="fr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091F2-8EF0-48B2-A940-CEA6E2075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94" y="3421358"/>
            <a:ext cx="9433048" cy="2590051"/>
          </a:xfrm>
        </p:spPr>
        <p:txBody>
          <a:bodyPr/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fr-CH" dirty="0"/>
              <a:t>A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fr-CH" dirty="0"/>
              <a:t>B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fr-CH" dirty="0"/>
              <a:t>C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fr-CH" dirty="0"/>
              <a:t>D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fr-CH" dirty="0"/>
              <a:t>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fr-CH" dirty="0"/>
              <a:t>None of the </a:t>
            </a:r>
            <a:r>
              <a:rPr lang="fr-CH" dirty="0" err="1"/>
              <a:t>above</a:t>
            </a:r>
            <a:endParaRPr lang="fr-CH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fr-CH" dirty="0"/>
              <a:t>I </a:t>
            </a:r>
            <a:r>
              <a:rPr lang="fr-CH" dirty="0" err="1"/>
              <a:t>don’t</a:t>
            </a:r>
            <a:r>
              <a:rPr lang="fr-CH" dirty="0"/>
              <a:t> know</a:t>
            </a:r>
            <a:endParaRPr lang="en-US" dirty="0"/>
          </a:p>
          <a:p>
            <a:endParaRPr lang="fr-CH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C42AF6-5EF9-49F3-A108-6E76669BDE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14C908A-35D8-4609-9819-0AA62F3F717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06A81-34E7-461C-B91B-CE53FE761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32" r="1418"/>
          <a:stretch/>
        </p:blipFill>
        <p:spPr bwMode="auto">
          <a:xfrm>
            <a:off x="2074117" y="1562449"/>
            <a:ext cx="8551140" cy="351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108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3B7A55-1E0B-4D10-B0F1-FF5A1D87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052513"/>
            <a:ext cx="3035680" cy="5689600"/>
          </a:xfrm>
        </p:spPr>
        <p:txBody>
          <a:bodyPr/>
          <a:lstStyle/>
          <a:p>
            <a:r>
              <a:rPr lang="en-CA" dirty="0"/>
              <a:t>Answer F</a:t>
            </a:r>
          </a:p>
          <a:p>
            <a:r>
              <a:rPr lang="en-CA" dirty="0"/>
              <a:t>Use a spider plot (</a:t>
            </a:r>
            <a:r>
              <a:rPr lang="en-CA" dirty="0" err="1"/>
              <a:t>Kiviat</a:t>
            </a:r>
            <a:r>
              <a:rPr lang="en-CA" dirty="0"/>
              <a:t> diagram) where large is good for every metric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917ED-64DB-4552-A472-A67E272979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6475738-1CAC-48DC-B1B0-4EA76CDEC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06228" y="1120543"/>
            <a:ext cx="4981092" cy="3940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59137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Fals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LUIDIAENABLED" val="False"/>
  <p:tag name="EXPANDSHOWBAR" val="True"/>
  <p:tag name="TASKPANEKEY" val="072921d0-bdd3-4130-a913-c4661ba8128e"/>
  <p:tag name="WASPOLLED" val="F5702E6FB1EB499391E7C9B7E4A085A5"/>
  <p:tag name="TPVERSION" val="5"/>
  <p:tag name="TPFULLVERSION" val="5.4.1.2"/>
  <p:tag name="PPTVERSION" val="15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at do you recommend to Joe ?[;crlf;]28[;]32[;]28[;]False[;]0[;][;crlf;]2,75[;]2[;]1,52655073379732[;]2,33035714285714[;crlf;]8[;]0[;]Buy more access points1[;]Buy more access points[;][;crlf;]8[;]0[;]Change your server2[;]Change your server[;][;crlf;]0[;]0[;]Call IBM3[;]Call IBM[;][;crlf;]7[;]0[;]Live with it4[;]Live with it[;][;crlf;]5[;]0[;]I don’t know5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74E3809A6C2B4F3DA602272B90849462&lt;/guid&gt;&#10;        &lt;description /&gt;&#10;        &lt;date&gt;1/27/2015 3:53:5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5FE5DFAB5E82467193AEB418D15BFA1F&lt;/guid&gt;&#10;            &lt;repollguid&gt;4C95FF4C50E646C6945E82A3333C4927&lt;/repollguid&gt;&#10;            &lt;sourceid&gt;858FFAB2346341C98D23C60859587C0B&lt;/sourceid&gt;&#10;            &lt;questiontext&gt;What do you recommend to Joe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3D127E11466E45F29C791CB02AA4AD64&lt;/guid&gt;&#10;                    &lt;answertext&gt;Buy more access points &lt;/answertext&gt;&#10;                    &lt;valuetype&gt;0&lt;/valuetype&gt;&#10;                &lt;/answer&gt;&#10;                &lt;answer&gt;&#10;                    &lt;guid&gt;AD34805D75F345008E455721F42448A0&lt;/guid&gt;&#10;                    &lt;answertext&gt;Change your server &lt;/answertext&gt;&#10;                    &lt;valuetype&gt;0&lt;/valuetype&gt;&#10;                &lt;/answer&gt;&#10;                &lt;answer&gt;&#10;                    &lt;guid&gt;AA410A7197A84245A733534C469AFCDD&lt;/guid&gt;&#10;                    &lt;answertext&gt;Call IBM &lt;/answertext&gt;&#10;                    &lt;valuetype&gt;0&lt;/valuetype&gt;&#10;                &lt;/answer&gt;&#10;                &lt;answer&gt;&#10;                    &lt;guid&gt;E3A0A0F4DF23422F83454A3977E681DB&lt;/guid&gt;&#10;                    &lt;answertext&gt;Live with it &lt;/answertext&gt;&#10;                    &lt;valuetype&gt;0&lt;/valuetype&gt;&#10;                &lt;/answer&gt;&#10;                &lt;answer&gt;&#10;                    &lt;guid&gt;75775FB6CA3D43BC9FF725D6E106D141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TYPE" val="MultiChoiceSlide"/>
  <p:tag name="LIVECHARTING" val="False"/>
  <p:tag name="TPQUESTIONXML" val="﻿&lt;?xml version=&quot;1.0&quot; encoding=&quot;utf-8&quot;?&gt;&#10;&lt;questionlist&gt;&#10;    &lt;properties&gt;&#10;        &lt;guid&gt;4E5D17FEC3A04DE2A297A62242FE78A2&lt;/guid&gt;&#10;        &lt;description /&gt;&#10;        &lt;date&gt;1/27/2015 3:59:1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2A7F383BFBC4394B1BC0842A99E66B1&lt;/guid&gt;&#10;            &lt;repollguid&gt;46D4712B5C894F008030BEA4A75DF4E1&lt;/repollguid&gt;&#10;            &lt;sourceid&gt;50AB42ABBDAF4A2EBCFA510A20CE2DC4&lt;/sourceid&gt;&#10;            &lt;questiontext&gt;How do you proceed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4817A7858A6F408D83062D81FEFC69FE&lt;/guid&gt;&#10;                    &lt;answertext&gt;Do a queuing theory analysis &lt;/answertext&gt;&#10;                    &lt;valuetype&gt;0&lt;/valuetype&gt;&#10;                &lt;/answer&gt;&#10;                &lt;answer&gt;&#10;                    &lt;guid&gt;7607833047F1407FBD0E89C9AAC1B804&lt;/guid&gt;&#10;                    &lt;answertext&gt;Do a simulation &lt;/answertext&gt;&#10;                    &lt;valuetype&gt;0&lt;/valuetype&gt;&#10;                &lt;/answer&gt;&#10;                &lt;answer&gt;&#10;                    &lt;guid&gt;5B2DFD5000B6488EBBC0BECE21BB46C3&lt;/guid&gt;&#10;                    &lt;answertext&gt;None of the above &lt;/answertext&gt;&#10;                    &lt;valuetype&gt;0&lt;/valuetype&gt;&#10;                &lt;/answer&gt;&#10;                &lt;answer&gt;&#10;                    &lt;guid&gt;7626B523B77C47319C80C5FEA6FE59F6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How do you proceed ?[;crlf;]30[;]30[;]30[;]False[;]0[;][;crlf;]1,86666666666667[;]2[;]0,92135166407235[;]0,848888888888889[;crlf;]12[;]0[;]Do a queuing theory analysis1[;]Do a queuing theory analysis[;][;crlf;]13[;]0[;]Do a simulation2[;]Do a simulation[;][;crlf;]2[;]0[;]None of the above3[;]None of the above[;][;crlf;]3[;]0[;]I don’t know4[;]I don’t know[;]"/>
  <p:tag name="HASRESULTS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A9A77E8F10BD4FE58A709478BB403518&lt;/guid&gt;&#10;        &lt;description /&gt;&#10;        &lt;date&gt;1/27/2015 3:59:33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A80958D95254D0BA62EB3B73801A6E8&lt;/guid&gt;&#10;            &lt;repollguid&gt;F4374E664BCD469E820D85CB921A2686&lt;/repollguid&gt;&#10;            &lt;sourceid&gt;869A6E156FD046D4AE9359B484372FB6&lt;/sourceid&gt;&#10;            &lt;questiontext&gt;Sources use TCP (= fair scheduling). Increase capacity of link 5 to 100 kb/s; what happens to source 1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CD7F87CCE3204D3A9F35F77C469D34AA&lt;/guid&gt;&#10;                    &lt;answertext&gt;Its rate increases&lt;/answertext&gt;&#10;                    &lt;valuetype&gt;0&lt;/valuetype&gt;&#10;                &lt;/answer&gt;&#10;                &lt;answer&gt;&#10;                    &lt;guid&gt;7505AD5A71164DB8AC52F9F0C895725D&lt;/guid&gt;&#10;                    &lt;answertext&gt;Its rate decreases&lt;/answertext&gt;&#10;                    &lt;valuetype&gt;0&lt;/valuetype&gt;&#10;                &lt;/answer&gt;&#10;                &lt;answer&gt;&#10;                    &lt;guid&gt;FD1572645077417AAEA35548D21A0BA5&lt;/guid&gt;&#10;                    &lt;answertext&gt;Nothing happens&lt;/answertext&gt;&#10;                    &lt;valuetype&gt;0&lt;/valuetype&gt;&#10;                &lt;/answer&gt;&#10;                &lt;answer&gt;&#10;                    &lt;guid&gt;7E71F79B13BB42A791BECF1D1092BF94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Sources use TCP (= fair scheduling). Increase capacity of link 5 to 100 kb/s; what happens to source 1 ?[;crlf;]29[;]32[;]29[;]False[;]0[;][;crlf;]2,06896551724138[;]2[;]0,449600165876045[;]0,202140309155767[;crlf;]2[;]0[;]Its rate increases1[;]Its rate increases[;][;crlf;]23[;]0[;]Its rate decreases2[;]Its rate decreases[;][;crlf;]4[;]0[;]Nothing happens3[;]Nothing happens[;][;crlf;]0[;]0[;]I don’t know4[;]I don’t know[;]"/>
  <p:tag name="HASRESULTS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Does mobility increase throughput ?[;crlf;]27[;]27[;]27[;]False[;]0[;][;crlf;]2,44444444444444[;]2[;]0,628539361054709[;]0,395061728395062[;crlf;]0[;]0[;]Yes, it is proven by this experiment1[;]Yes, it is proven by this experiment[;][;crlf;]17[;]0[;]It is true but perhaps only for a very specific system2[;]It is true but perhaps only for a very specific system[;][;crlf;]8[;]0[;]No it is not true3[;]No it is not true[;][;crlf;]2[;]0[;]I don’t know4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7BAF7528668A4016BC772F5AD7C5691B&lt;/guid&gt;&#10;        &lt;description /&gt;&#10;        &lt;date&gt;1/27/2015 3:52:39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331568A082FE4490A01A58D57DA2485F&lt;/guid&gt;&#10;            &lt;repollguid&gt;5069B05C6F2E4759884B1056AFB2029E&lt;/repollguid&gt;&#10;            &lt;sourceid&gt;7EB861A1C1084FBEA86DE12EAA6821D1&lt;/sourceid&gt;&#10;            &lt;questiontext&gt;Does mobility increase throughput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0D4EFE3E0D834D7E844CD155C82728B1&lt;/guid&gt;&#10;                    &lt;answertext&gt;Yes, it is proven by this experiment&lt;/answertext&gt;&#10;                    &lt;valuetype&gt;0&lt;/valuetype&gt;&#10;                &lt;/answer&gt;&#10;                &lt;answer&gt;&#10;                    &lt;guid&gt;759BF6D69AFE4807AF0A25DB10D7CB3C&lt;/guid&gt;&#10;                    &lt;answertext&gt;It is true but perhaps only for a very specific system&lt;/answertext&gt;&#10;                    &lt;valuetype&gt;0&lt;/valuetype&gt;&#10;                &lt;/answer&gt;&#10;                &lt;answer&gt;&#10;                    &lt;guid&gt;85372222BB8A4234A3A00A465FDB519F&lt;/guid&gt;&#10;                    &lt;answertext&gt;No it is not true&lt;/answertext&gt;&#10;                    &lt;valuetype&gt;0&lt;/valuetype&gt;&#10;                &lt;/answer&gt;&#10;                &lt;answer&gt;&#10;                    &lt;guid&gt;985F01AB7E2242A29E1FC204AD910D7E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tcp">
  <a:themeElements>
    <a:clrScheme name="tc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cp">
      <a:majorFont>
        <a:latin typeface="Calibri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+mj-lt"/>
          </a:defRPr>
        </a:defPPr>
      </a:lstStyle>
    </a:txDef>
  </a:objectDefaults>
  <a:extraClrSchemeLst>
    <a:extraClrScheme>
      <a:clrScheme name="tc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</Template>
  <TotalTime>22042</TotalTime>
  <Words>1565</Words>
  <Application>Microsoft Office PowerPoint</Application>
  <PresentationFormat>Widescreen</PresentationFormat>
  <Paragraphs>295</Paragraphs>
  <Slides>48</Slides>
  <Notes>15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Calibri</vt:lpstr>
      <vt:lpstr>Arial</vt:lpstr>
      <vt:lpstr>Cambria Math</vt:lpstr>
      <vt:lpstr>Wingdings</vt:lpstr>
      <vt:lpstr>Cambria</vt:lpstr>
      <vt:lpstr>Symbol</vt:lpstr>
      <vt:lpstr>Calibri Light</vt:lpstr>
      <vt:lpstr>Times New Roman</vt:lpstr>
      <vt:lpstr>tcp</vt:lpstr>
      <vt:lpstr>Methodology</vt:lpstr>
      <vt:lpstr>Contents</vt:lpstr>
      <vt:lpstr>Two Examples</vt:lpstr>
      <vt:lpstr>Example 1</vt:lpstr>
      <vt:lpstr>Example 2</vt:lpstr>
      <vt:lpstr>Metric</vt:lpstr>
      <vt:lpstr>PowerPoint Presentation</vt:lpstr>
      <vt:lpstr>Which configuration is best ?</vt:lpstr>
      <vt:lpstr>PowerPoint Presentation</vt:lpstr>
      <vt:lpstr>Non-dominated metric</vt:lpstr>
      <vt:lpstr>Load</vt:lpstr>
      <vt:lpstr>Know your goals</vt:lpstr>
      <vt:lpstr>2. Factors TCP Throughput Increases with Mobility</vt:lpstr>
      <vt:lpstr>Does mobility increase throughput ?</vt:lpstr>
      <vt:lpstr>PowerPoint Presentation</vt:lpstr>
      <vt:lpstr>Why were we fooled ?</vt:lpstr>
      <vt:lpstr>Simpson’s Paradox</vt:lpstr>
      <vt:lpstr>Simpson’s paradox with TCP throughput on mobiles</vt:lpstr>
      <vt:lpstr>Simpson’s paradox explained</vt:lpstr>
      <vt:lpstr>Avoiding Simpson’s Paradox</vt:lpstr>
      <vt:lpstr>𝑃(𝑛𝑓=𝑖│slow)=𝑃(𝑛𝑓=𝑖│fast),   ∀𝑖     means …</vt:lpstr>
      <vt:lpstr>PowerPoint Presentation</vt:lpstr>
      <vt:lpstr>Avoiding Simpson’s Paradox</vt:lpstr>
      <vt:lpstr>Take-Home Message</vt:lpstr>
      <vt:lpstr>Take Home Message</vt:lpstr>
      <vt:lpstr>Putting Things Together A Performance Evaluation Study…</vt:lpstr>
      <vt:lpstr>3. The scientific method</vt:lpstr>
      <vt:lpstr>What do you recommend to Joe ?</vt:lpstr>
      <vt:lpstr>Joe’s solution: buy 2 more access points</vt:lpstr>
      <vt:lpstr>Example 2:  Is ATM-ABR better than ATM-UBR ?</vt:lpstr>
      <vt:lpstr>Scientific Method</vt:lpstr>
      <vt:lpstr>Performance After Doubling Server Memory</vt:lpstr>
      <vt:lpstr>4. Patterns</vt:lpstr>
      <vt:lpstr>PowerPoint Presentation</vt:lpstr>
      <vt:lpstr>How do you proceed ?</vt:lpstr>
      <vt:lpstr>PowerPoint Presentation</vt:lpstr>
      <vt:lpstr>Bottlenecks may be your Friends</vt:lpstr>
      <vt:lpstr>Behind a Bottleneck May Hide Another Bottleneck</vt:lpstr>
      <vt:lpstr>Another Pattern</vt:lpstr>
      <vt:lpstr>PowerPoint Presentation</vt:lpstr>
      <vt:lpstr>Congestion Collapse</vt:lpstr>
      <vt:lpstr>Sources use TCP (= fair scheduling). Increase capacity of link 5 to 100 kb/s; what happens to source 1 ? </vt:lpstr>
      <vt:lpstr>Solution</vt:lpstr>
      <vt:lpstr>Competition Side Effect</vt:lpstr>
      <vt:lpstr>UDP (no congestion control), users send as much as they can Increase capacity of link 2 from 10 to 1000 kb/s </vt:lpstr>
      <vt:lpstr>Latent Congestion Collapse</vt:lpstr>
      <vt:lpstr>Take Home Message</vt:lpstr>
      <vt:lpstr>Now it’s your turn…</vt:lpstr>
    </vt:vector>
  </TitlesOfParts>
  <Company>ICSIL - I&amp;C - EPFL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leboudec</dc:creator>
  <cp:lastModifiedBy>Jean-Yves Le Boudec</cp:lastModifiedBy>
  <cp:revision>984</cp:revision>
  <cp:lastPrinted>2021-02-18T10:47:48Z</cp:lastPrinted>
  <dcterms:created xsi:type="dcterms:W3CDTF">2003-09-11T07:59:00Z</dcterms:created>
  <dcterms:modified xsi:type="dcterms:W3CDTF">2021-02-23T14:00:40Z</dcterms:modified>
</cp:coreProperties>
</file>